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6" r:id="rId5"/>
    <p:sldId id="267" r:id="rId6"/>
    <p:sldId id="268" r:id="rId7"/>
    <p:sldId id="257" r:id="rId8"/>
    <p:sldId id="269" r:id="rId9"/>
    <p:sldId id="270" r:id="rId10"/>
    <p:sldId id="272" r:id="rId11"/>
    <p:sldId id="273" r:id="rId12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30493B-80A5-4917-9178-0A3046AE3178}" v="349" dt="2021-12-26T16:40:35.9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64" d="100"/>
          <a:sy n="64" d="100"/>
        </p:scale>
        <p:origin x="6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1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e boutin-fernandez" userId="4ce24e15211aa154" providerId="LiveId" clId="{5230493B-80A5-4917-9178-0A3046AE3178}"/>
    <pc:docChg chg="undo custSel addSld delSld modSld sldOrd">
      <pc:chgData name="maxime boutin-fernandez" userId="4ce24e15211aa154" providerId="LiveId" clId="{5230493B-80A5-4917-9178-0A3046AE3178}" dt="2021-12-26T16:44:27.876" v="1145" actId="20577"/>
      <pc:docMkLst>
        <pc:docMk/>
      </pc:docMkLst>
      <pc:sldChg chg="addSp delSp modSp mod ord modClrScheme chgLayout">
        <pc:chgData name="maxime boutin-fernandez" userId="4ce24e15211aa154" providerId="LiveId" clId="{5230493B-80A5-4917-9178-0A3046AE3178}" dt="2021-12-26T16:19:38.435" v="291" actId="26606"/>
        <pc:sldMkLst>
          <pc:docMk/>
          <pc:sldMk cId="824417123" sldId="257"/>
        </pc:sldMkLst>
        <pc:spChg chg="mod">
          <ac:chgData name="maxime boutin-fernandez" userId="4ce24e15211aa154" providerId="LiveId" clId="{5230493B-80A5-4917-9178-0A3046AE3178}" dt="2021-12-26T16:19:04.808" v="289" actId="26606"/>
          <ac:spMkLst>
            <pc:docMk/>
            <pc:sldMk cId="824417123" sldId="257"/>
            <ac:spMk id="2" creationId="{7F97E326-D1F4-4032-960C-883280F8F723}"/>
          </ac:spMkLst>
        </pc:spChg>
        <pc:spChg chg="add del mod">
          <ac:chgData name="maxime boutin-fernandez" userId="4ce24e15211aa154" providerId="LiveId" clId="{5230493B-80A5-4917-9178-0A3046AE3178}" dt="2021-12-26T16:19:04.808" v="289" actId="26606"/>
          <ac:spMkLst>
            <pc:docMk/>
            <pc:sldMk cId="824417123" sldId="257"/>
            <ac:spMk id="12" creationId="{036D01F0-EAC8-4D66-9B1B-1E15ED610679}"/>
          </ac:spMkLst>
        </pc:spChg>
        <pc:graphicFrameChg chg="mod modGraphic">
          <ac:chgData name="maxime boutin-fernandez" userId="4ce24e15211aa154" providerId="LiveId" clId="{5230493B-80A5-4917-9178-0A3046AE3178}" dt="2021-12-26T16:19:38.435" v="291" actId="26606"/>
          <ac:graphicFrameMkLst>
            <pc:docMk/>
            <pc:sldMk cId="824417123" sldId="257"/>
            <ac:graphicFrameMk id="7" creationId="{FCCAB5DC-D877-48A9-8110-D56E41FBA91B}"/>
          </ac:graphicFrameMkLst>
        </pc:graphicFrameChg>
      </pc:sldChg>
      <pc:sldChg chg="modSp mod">
        <pc:chgData name="maxime boutin-fernandez" userId="4ce24e15211aa154" providerId="LiveId" clId="{5230493B-80A5-4917-9178-0A3046AE3178}" dt="2021-12-26T16:44:27.876" v="1145" actId="20577"/>
        <pc:sldMkLst>
          <pc:docMk/>
          <pc:sldMk cId="745576192" sldId="266"/>
        </pc:sldMkLst>
        <pc:spChg chg="mod">
          <ac:chgData name="maxime boutin-fernandez" userId="4ce24e15211aa154" providerId="LiveId" clId="{5230493B-80A5-4917-9178-0A3046AE3178}" dt="2021-12-26T16:42:55.479" v="1058" actId="1076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maxime boutin-fernandez" userId="4ce24e15211aa154" providerId="LiveId" clId="{5230493B-80A5-4917-9178-0A3046AE3178}" dt="2021-12-26T16:44:27.876" v="1145" actId="20577"/>
          <ac:spMkLst>
            <pc:docMk/>
            <pc:sldMk cId="745576192" sldId="266"/>
            <ac:spMk id="3" creationId="{36A0527F-C5FD-4E9B-9F21-5D1FBA31314B}"/>
          </ac:spMkLst>
        </pc:spChg>
        <pc:picChg chg="mod">
          <ac:chgData name="maxime boutin-fernandez" userId="4ce24e15211aa154" providerId="LiveId" clId="{5230493B-80A5-4917-9178-0A3046AE3178}" dt="2021-12-26T16:43:23.301" v="1090" actId="1076"/>
          <ac:picMkLst>
            <pc:docMk/>
            <pc:sldMk cId="745576192" sldId="266"/>
            <ac:picMk id="23" creationId="{B38A25AE-7B44-4EC1-BC0C-CF0FFF036705}"/>
          </ac:picMkLst>
        </pc:picChg>
      </pc:sldChg>
      <pc:sldChg chg="modSp mod modClrScheme chgLayout">
        <pc:chgData name="maxime boutin-fernandez" userId="4ce24e15211aa154" providerId="LiveId" clId="{5230493B-80A5-4917-9178-0A3046AE3178}" dt="2021-12-26T16:18:42.097" v="287" actId="26606"/>
        <pc:sldMkLst>
          <pc:docMk/>
          <pc:sldMk cId="3628455650" sldId="268"/>
        </pc:sldMkLst>
        <pc:spChg chg="mod">
          <ac:chgData name="maxime boutin-fernandez" userId="4ce24e15211aa154" providerId="LiveId" clId="{5230493B-80A5-4917-9178-0A3046AE3178}" dt="2021-12-26T16:18:42.097" v="286" actId="26606"/>
          <ac:spMkLst>
            <pc:docMk/>
            <pc:sldMk cId="3628455650" sldId="268"/>
            <ac:spMk id="2" creationId="{35AFE5F1-C964-4990-9D7E-144CB59A9643}"/>
          </ac:spMkLst>
        </pc:spChg>
        <pc:spChg chg="mod">
          <ac:chgData name="maxime boutin-fernandez" userId="4ce24e15211aa154" providerId="LiveId" clId="{5230493B-80A5-4917-9178-0A3046AE3178}" dt="2021-12-26T16:18:42.097" v="287" actId="26606"/>
          <ac:spMkLst>
            <pc:docMk/>
            <pc:sldMk cId="3628455650" sldId="268"/>
            <ac:spMk id="3" creationId="{B7D96D22-9429-46D6-8915-564017A0D84D}"/>
          </ac:spMkLst>
        </pc:spChg>
        <pc:picChg chg="mod ord">
          <ac:chgData name="maxime boutin-fernandez" userId="4ce24e15211aa154" providerId="LiveId" clId="{5230493B-80A5-4917-9178-0A3046AE3178}" dt="2021-12-26T16:18:42.097" v="287" actId="26606"/>
          <ac:picMkLst>
            <pc:docMk/>
            <pc:sldMk cId="3628455650" sldId="268"/>
            <ac:picMk id="5" creationId="{184D86C6-5797-42CA-B45E-FCA60BA52EFF}"/>
          </ac:picMkLst>
        </pc:picChg>
      </pc:sldChg>
      <pc:sldChg chg="modSp mod">
        <pc:chgData name="maxime boutin-fernandez" userId="4ce24e15211aa154" providerId="LiveId" clId="{5230493B-80A5-4917-9178-0A3046AE3178}" dt="2021-12-26T16:13:55.208" v="238" actId="20577"/>
        <pc:sldMkLst>
          <pc:docMk/>
          <pc:sldMk cId="2287750523" sldId="269"/>
        </pc:sldMkLst>
        <pc:spChg chg="mod">
          <ac:chgData name="maxime boutin-fernandez" userId="4ce24e15211aa154" providerId="LiveId" clId="{5230493B-80A5-4917-9178-0A3046AE3178}" dt="2021-12-26T16:13:55.208" v="238" actId="20577"/>
          <ac:spMkLst>
            <pc:docMk/>
            <pc:sldMk cId="2287750523" sldId="269"/>
            <ac:spMk id="2" creationId="{DB9B984E-A625-42E0-B4AC-5DAF84154D49}"/>
          </ac:spMkLst>
        </pc:spChg>
      </pc:sldChg>
      <pc:sldChg chg="addSp delSp modSp new mod modClrScheme chgLayout">
        <pc:chgData name="maxime boutin-fernandez" userId="4ce24e15211aa154" providerId="LiveId" clId="{5230493B-80A5-4917-9178-0A3046AE3178}" dt="2021-12-26T16:13:14.837" v="221" actId="1076"/>
        <pc:sldMkLst>
          <pc:docMk/>
          <pc:sldMk cId="482356384" sldId="270"/>
        </pc:sldMkLst>
        <pc:spChg chg="mod">
          <ac:chgData name="maxime boutin-fernandez" userId="4ce24e15211aa154" providerId="LiveId" clId="{5230493B-80A5-4917-9178-0A3046AE3178}" dt="2021-12-26T16:08:16.297" v="108" actId="1076"/>
          <ac:spMkLst>
            <pc:docMk/>
            <pc:sldMk cId="482356384" sldId="270"/>
            <ac:spMk id="2" creationId="{50236A57-57EA-4799-9EFD-45314BA32937}"/>
          </ac:spMkLst>
        </pc:spChg>
        <pc:spChg chg="del">
          <ac:chgData name="maxime boutin-fernandez" userId="4ce24e15211aa154" providerId="LiveId" clId="{5230493B-80A5-4917-9178-0A3046AE3178}" dt="2021-12-26T15:57:39.702" v="71" actId="26606"/>
          <ac:spMkLst>
            <pc:docMk/>
            <pc:sldMk cId="482356384" sldId="270"/>
            <ac:spMk id="3" creationId="{C19B11CE-9E2E-46A5-96DD-52112FE40FBB}"/>
          </ac:spMkLst>
        </pc:spChg>
        <pc:spChg chg="add del mod">
          <ac:chgData name="maxime boutin-fernandez" userId="4ce24e15211aa154" providerId="LiveId" clId="{5230493B-80A5-4917-9178-0A3046AE3178}" dt="2021-12-26T16:04:19.902" v="72" actId="931"/>
          <ac:spMkLst>
            <pc:docMk/>
            <pc:sldMk cId="482356384" sldId="270"/>
            <ac:spMk id="8" creationId="{E8E6C3F2-BD79-4183-B289-0FA7292A228A}"/>
          </ac:spMkLst>
        </pc:spChg>
        <pc:spChg chg="add del mod">
          <ac:chgData name="maxime boutin-fernandez" userId="4ce24e15211aa154" providerId="LiveId" clId="{5230493B-80A5-4917-9178-0A3046AE3178}" dt="2021-12-26T16:05:35.521" v="84" actId="478"/>
          <ac:spMkLst>
            <pc:docMk/>
            <pc:sldMk cId="482356384" sldId="270"/>
            <ac:spMk id="10" creationId="{14F82492-E2C1-462E-AAFF-7419257C6F16}"/>
          </ac:spMkLst>
        </pc:spChg>
        <pc:spChg chg="add del mod">
          <ac:chgData name="maxime boutin-fernandez" userId="4ce24e15211aa154" providerId="LiveId" clId="{5230493B-80A5-4917-9178-0A3046AE3178}" dt="2021-12-26T16:05:32.137" v="83" actId="478"/>
          <ac:spMkLst>
            <pc:docMk/>
            <pc:sldMk cId="482356384" sldId="270"/>
            <ac:spMk id="12" creationId="{17852BD9-3DAD-4E9D-8590-ABBBEF267B14}"/>
          </ac:spMkLst>
        </pc:spChg>
        <pc:spChg chg="add mod">
          <ac:chgData name="maxime boutin-fernandez" userId="4ce24e15211aa154" providerId="LiveId" clId="{5230493B-80A5-4917-9178-0A3046AE3178}" dt="2021-12-26T16:13:14.837" v="221" actId="1076"/>
          <ac:spMkLst>
            <pc:docMk/>
            <pc:sldMk cId="482356384" sldId="270"/>
            <ac:spMk id="18" creationId="{3B52AFDA-F273-4B07-A250-EADB2DBA8D11}"/>
          </ac:spMkLst>
        </pc:spChg>
        <pc:picChg chg="add del mod modCrop">
          <ac:chgData name="maxime boutin-fernandez" userId="4ce24e15211aa154" providerId="LiveId" clId="{5230493B-80A5-4917-9178-0A3046AE3178}" dt="2021-12-26T16:05:12.718" v="77" actId="478"/>
          <ac:picMkLst>
            <pc:docMk/>
            <pc:sldMk cId="482356384" sldId="270"/>
            <ac:picMk id="9" creationId="{1C443DA1-63E2-405B-9557-FDA3088085B9}"/>
          </ac:picMkLst>
        </pc:picChg>
        <pc:picChg chg="add mod">
          <ac:chgData name="maxime boutin-fernandez" userId="4ce24e15211aa154" providerId="LiveId" clId="{5230493B-80A5-4917-9178-0A3046AE3178}" dt="2021-12-26T16:11:39.835" v="128" actId="1076"/>
          <ac:picMkLst>
            <pc:docMk/>
            <pc:sldMk cId="482356384" sldId="270"/>
            <ac:picMk id="13" creationId="{B69CE47A-F0D0-4498-A19D-F2BC0DB51E4D}"/>
          </ac:picMkLst>
        </pc:picChg>
        <pc:picChg chg="add mod modCrop">
          <ac:chgData name="maxime boutin-fernandez" userId="4ce24e15211aa154" providerId="LiveId" clId="{5230493B-80A5-4917-9178-0A3046AE3178}" dt="2021-12-26T16:11:34.012" v="126" actId="1076"/>
          <ac:picMkLst>
            <pc:docMk/>
            <pc:sldMk cId="482356384" sldId="270"/>
            <ac:picMk id="15" creationId="{120BC174-1893-4822-BBA9-3A5057E1FA23}"/>
          </ac:picMkLst>
        </pc:picChg>
        <pc:picChg chg="add mod modCrop">
          <ac:chgData name="maxime boutin-fernandez" userId="4ce24e15211aa154" providerId="LiveId" clId="{5230493B-80A5-4917-9178-0A3046AE3178}" dt="2021-12-26T16:11:43.700" v="129" actId="1076"/>
          <ac:picMkLst>
            <pc:docMk/>
            <pc:sldMk cId="482356384" sldId="270"/>
            <ac:picMk id="17" creationId="{46594B13-0554-403F-A153-0818DC274D9B}"/>
          </ac:picMkLst>
        </pc:picChg>
      </pc:sldChg>
      <pc:sldChg chg="addSp delSp modSp new del mod">
        <pc:chgData name="maxime boutin-fernandez" userId="4ce24e15211aa154" providerId="LiveId" clId="{5230493B-80A5-4917-9178-0A3046AE3178}" dt="2021-12-26T16:20:23.007" v="298" actId="47"/>
        <pc:sldMkLst>
          <pc:docMk/>
          <pc:sldMk cId="1371517620" sldId="271"/>
        </pc:sldMkLst>
        <pc:spChg chg="mod">
          <ac:chgData name="maxime boutin-fernandez" userId="4ce24e15211aa154" providerId="LiveId" clId="{5230493B-80A5-4917-9178-0A3046AE3178}" dt="2021-12-26T16:16:49.293" v="279" actId="20577"/>
          <ac:spMkLst>
            <pc:docMk/>
            <pc:sldMk cId="1371517620" sldId="271"/>
            <ac:spMk id="2" creationId="{8EDA4DC2-C99F-402F-BAE8-B49479A4B612}"/>
          </ac:spMkLst>
        </pc:spChg>
        <pc:spChg chg="del">
          <ac:chgData name="maxime boutin-fernandez" userId="4ce24e15211aa154" providerId="LiveId" clId="{5230493B-80A5-4917-9178-0A3046AE3178}" dt="2021-12-26T16:18:22.579" v="280" actId="478"/>
          <ac:spMkLst>
            <pc:docMk/>
            <pc:sldMk cId="1371517620" sldId="271"/>
            <ac:spMk id="3" creationId="{423CB31B-0CA7-418F-9257-82D5EFFFE826}"/>
          </ac:spMkLst>
        </pc:spChg>
        <pc:picChg chg="add del">
          <ac:chgData name="maxime boutin-fernandez" userId="4ce24e15211aa154" providerId="LiveId" clId="{5230493B-80A5-4917-9178-0A3046AE3178}" dt="2021-12-26T16:19:44.316" v="293" actId="22"/>
          <ac:picMkLst>
            <pc:docMk/>
            <pc:sldMk cId="1371517620" sldId="271"/>
            <ac:picMk id="5" creationId="{CCED1C05-1316-49AA-A878-4BD813A8B58C}"/>
          </ac:picMkLst>
        </pc:picChg>
      </pc:sldChg>
      <pc:sldChg chg="addSp delSp modSp add mod">
        <pc:chgData name="maxime boutin-fernandez" userId="4ce24e15211aa154" providerId="LiveId" clId="{5230493B-80A5-4917-9178-0A3046AE3178}" dt="2021-12-26T16:39:28.010" v="829" actId="1076"/>
        <pc:sldMkLst>
          <pc:docMk/>
          <pc:sldMk cId="1613209417" sldId="272"/>
        </pc:sldMkLst>
        <pc:spChg chg="mod">
          <ac:chgData name="maxime boutin-fernandez" userId="4ce24e15211aa154" providerId="LiveId" clId="{5230493B-80A5-4917-9178-0A3046AE3178}" dt="2021-12-26T16:34:45.188" v="666" actId="1076"/>
          <ac:spMkLst>
            <pc:docMk/>
            <pc:sldMk cId="1613209417" sldId="272"/>
            <ac:spMk id="2" creationId="{7F97E326-D1F4-4032-960C-883280F8F723}"/>
          </ac:spMkLst>
        </pc:spChg>
        <pc:spChg chg="add mod">
          <ac:chgData name="maxime boutin-fernandez" userId="4ce24e15211aa154" providerId="LiveId" clId="{5230493B-80A5-4917-9178-0A3046AE3178}" dt="2021-12-26T16:39:28.010" v="829" actId="1076"/>
          <ac:spMkLst>
            <pc:docMk/>
            <pc:sldMk cId="1613209417" sldId="272"/>
            <ac:spMk id="5" creationId="{7431EF15-5317-4CD7-AB6D-F35B25164F96}"/>
          </ac:spMkLst>
        </pc:spChg>
        <pc:graphicFrameChg chg="mod modGraphic">
          <ac:chgData name="maxime boutin-fernandez" userId="4ce24e15211aa154" providerId="LiveId" clId="{5230493B-80A5-4917-9178-0A3046AE3178}" dt="2021-12-26T16:38:09.799" v="690" actId="14100"/>
          <ac:graphicFrameMkLst>
            <pc:docMk/>
            <pc:sldMk cId="1613209417" sldId="272"/>
            <ac:graphicFrameMk id="7" creationId="{FCCAB5DC-D877-48A9-8110-D56E41FBA91B}"/>
          </ac:graphicFrameMkLst>
        </pc:graphicFrameChg>
        <pc:picChg chg="add del mod modCrop">
          <ac:chgData name="maxime boutin-fernandez" userId="4ce24e15211aa154" providerId="LiveId" clId="{5230493B-80A5-4917-9178-0A3046AE3178}" dt="2021-12-26T16:34:24.032" v="663" actId="478"/>
          <ac:picMkLst>
            <pc:docMk/>
            <pc:sldMk cId="1613209417" sldId="272"/>
            <ac:picMk id="4" creationId="{A5803FC6-122C-4D44-B807-89C685E9771D}"/>
          </ac:picMkLst>
        </pc:picChg>
      </pc:sldChg>
      <pc:sldChg chg="add del">
        <pc:chgData name="maxime boutin-fernandez" userId="4ce24e15211aa154" providerId="LiveId" clId="{5230493B-80A5-4917-9178-0A3046AE3178}" dt="2021-12-26T16:20:05.120" v="295"/>
        <pc:sldMkLst>
          <pc:docMk/>
          <pc:sldMk cId="2359331969" sldId="272"/>
        </pc:sldMkLst>
      </pc:sldChg>
      <pc:sldChg chg="addSp modSp new mod">
        <pc:chgData name="maxime boutin-fernandez" userId="4ce24e15211aa154" providerId="LiveId" clId="{5230493B-80A5-4917-9178-0A3046AE3178}" dt="2021-12-26T16:42:23.365" v="1053" actId="403"/>
        <pc:sldMkLst>
          <pc:docMk/>
          <pc:sldMk cId="3319629279" sldId="273"/>
        </pc:sldMkLst>
        <pc:spChg chg="add mod">
          <ac:chgData name="maxime boutin-fernandez" userId="4ce24e15211aa154" providerId="LiveId" clId="{5230493B-80A5-4917-9178-0A3046AE3178}" dt="2021-12-26T16:42:23.365" v="1053" actId="403"/>
          <ac:spMkLst>
            <pc:docMk/>
            <pc:sldMk cId="3319629279" sldId="273"/>
            <ac:spMk id="6" creationId="{19592957-2922-4BC5-BE72-CC2272F238E3}"/>
          </ac:spMkLst>
        </pc:spChg>
        <pc:picChg chg="add mod modCrop">
          <ac:chgData name="maxime boutin-fernandez" userId="4ce24e15211aa154" providerId="LiveId" clId="{5230493B-80A5-4917-9178-0A3046AE3178}" dt="2021-12-26T16:40:12.558" v="838" actId="1076"/>
          <ac:picMkLst>
            <pc:docMk/>
            <pc:sldMk cId="3319629279" sldId="273"/>
            <ac:picMk id="3" creationId="{82498410-64A8-4820-A1FC-7C909362F5BC}"/>
          </ac:picMkLst>
        </pc:picChg>
        <pc:picChg chg="add mod modCrop">
          <ac:chgData name="maxime boutin-fernandez" userId="4ce24e15211aa154" providerId="LiveId" clId="{5230493B-80A5-4917-9178-0A3046AE3178}" dt="2021-12-26T16:40:24.318" v="842" actId="14100"/>
          <ac:picMkLst>
            <pc:docMk/>
            <pc:sldMk cId="3319629279" sldId="273"/>
            <ac:picMk id="5" creationId="{767EB35D-17C4-447A-BF4E-67D08979A2AE}"/>
          </ac:picMkLst>
        </pc:picChg>
      </pc:sldChg>
      <pc:sldChg chg="new del">
        <pc:chgData name="maxime boutin-fernandez" userId="4ce24e15211aa154" providerId="LiveId" clId="{5230493B-80A5-4917-9178-0A3046AE3178}" dt="2021-12-26T16:34:54.295" v="668" actId="680"/>
        <pc:sldMkLst>
          <pc:docMk/>
          <pc:sldMk cId="3952042468" sldId="273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AC6F8F-5D05-4695-BF8B-7F5504FD9AD9}" type="doc">
      <dgm:prSet loTypeId="urn:microsoft.com/office/officeart/2016/7/layout/VerticalDownArrowProcess" loCatId="process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5650D8B-E47B-403D-9421-1D4ECB718079}">
      <dgm:prSet/>
      <dgm:spPr/>
      <dgm:t>
        <a:bodyPr/>
        <a:lstStyle/>
        <a:p>
          <a:r>
            <a:rPr lang="en-US" dirty="0"/>
            <a:t>Creation</a:t>
          </a:r>
        </a:p>
      </dgm:t>
    </dgm:pt>
    <dgm:pt modelId="{01ADF7C5-BA8B-4E60-860D-96685016AE16}" type="parTrans" cxnId="{3D181946-C975-44F5-B4BC-988870CEB3CE}">
      <dgm:prSet/>
      <dgm:spPr/>
      <dgm:t>
        <a:bodyPr/>
        <a:lstStyle/>
        <a:p>
          <a:endParaRPr lang="en-US"/>
        </a:p>
      </dgm:t>
    </dgm:pt>
    <dgm:pt modelId="{330B6100-64A3-4E8D-BFF4-E0A8AD43F9D5}" type="sibTrans" cxnId="{3D181946-C975-44F5-B4BC-988870CEB3CE}">
      <dgm:prSet/>
      <dgm:spPr/>
      <dgm:t>
        <a:bodyPr/>
        <a:lstStyle/>
        <a:p>
          <a:endParaRPr lang="en-US"/>
        </a:p>
      </dgm:t>
    </dgm:pt>
    <dgm:pt modelId="{26366C09-2E72-4FCF-8B20-B6E8B0D24FB3}">
      <dgm:prSet/>
      <dgm:spPr/>
      <dgm:t>
        <a:bodyPr/>
        <a:lstStyle/>
        <a:p>
          <a:r>
            <a:rPr lang="en-US" dirty="0"/>
            <a:t>Cleaning</a:t>
          </a:r>
        </a:p>
      </dgm:t>
    </dgm:pt>
    <dgm:pt modelId="{0925DA32-B02F-4B42-8B80-11DCC52FBB4B}" type="parTrans" cxnId="{5377D33C-3EB5-4F5D-A4BF-03A15148FEF8}">
      <dgm:prSet/>
      <dgm:spPr/>
      <dgm:t>
        <a:bodyPr/>
        <a:lstStyle/>
        <a:p>
          <a:endParaRPr lang="en-US"/>
        </a:p>
      </dgm:t>
    </dgm:pt>
    <dgm:pt modelId="{448A9F41-3846-447B-B265-1C5EE245C194}" type="sibTrans" cxnId="{5377D33C-3EB5-4F5D-A4BF-03A15148FEF8}">
      <dgm:prSet/>
      <dgm:spPr/>
      <dgm:t>
        <a:bodyPr/>
        <a:lstStyle/>
        <a:p>
          <a:endParaRPr lang="en-US"/>
        </a:p>
      </dgm:t>
    </dgm:pt>
    <dgm:pt modelId="{2A78B2EA-9C59-46BD-9AD4-4F68A63DB119}">
      <dgm:prSet/>
      <dgm:spPr/>
      <dgm:t>
        <a:bodyPr/>
        <a:lstStyle/>
        <a:p>
          <a:r>
            <a:rPr lang="en-US" dirty="0"/>
            <a:t>Selection</a:t>
          </a:r>
        </a:p>
      </dgm:t>
    </dgm:pt>
    <dgm:pt modelId="{632D2935-05DF-471E-919C-2F3816F662B5}" type="parTrans" cxnId="{2884164A-A2FF-4CF8-A93B-F9D6DCC9986A}">
      <dgm:prSet/>
      <dgm:spPr/>
      <dgm:t>
        <a:bodyPr/>
        <a:lstStyle/>
        <a:p>
          <a:endParaRPr lang="en-US"/>
        </a:p>
      </dgm:t>
    </dgm:pt>
    <dgm:pt modelId="{7A4FC4BA-ADEB-489B-9143-0CE0711E5B42}" type="sibTrans" cxnId="{2884164A-A2FF-4CF8-A93B-F9D6DCC9986A}">
      <dgm:prSet/>
      <dgm:spPr/>
      <dgm:t>
        <a:bodyPr/>
        <a:lstStyle/>
        <a:p>
          <a:endParaRPr lang="en-US"/>
        </a:p>
      </dgm:t>
    </dgm:pt>
    <dgm:pt modelId="{2C37D710-1A1D-4C81-B663-86A175232E5A}">
      <dgm:prSet/>
      <dgm:spPr/>
      <dgm:t>
        <a:bodyPr/>
        <a:lstStyle/>
        <a:p>
          <a:r>
            <a:rPr lang="en-US"/>
            <a:t>Select Features</a:t>
          </a:r>
          <a:endParaRPr lang="en-US" dirty="0"/>
        </a:p>
      </dgm:t>
    </dgm:pt>
    <dgm:pt modelId="{024AD0C3-9CA2-4AE0-8F78-67875D2C9A1C}" type="parTrans" cxnId="{9D1B45BF-E171-42DA-BC9B-F22C70E59BCB}">
      <dgm:prSet/>
      <dgm:spPr/>
      <dgm:t>
        <a:bodyPr/>
        <a:lstStyle/>
        <a:p>
          <a:endParaRPr lang="en-US"/>
        </a:p>
      </dgm:t>
    </dgm:pt>
    <dgm:pt modelId="{CD169A30-FBD5-4ADF-97D8-AB8778CFDF34}" type="sibTrans" cxnId="{9D1B45BF-E171-42DA-BC9B-F22C70E59BCB}">
      <dgm:prSet/>
      <dgm:spPr/>
      <dgm:t>
        <a:bodyPr/>
        <a:lstStyle/>
        <a:p>
          <a:endParaRPr lang="en-US"/>
        </a:p>
      </dgm:t>
    </dgm:pt>
    <dgm:pt modelId="{AB945B5B-ECA4-4FF2-936B-53C7E5F04309}">
      <dgm:prSet/>
      <dgm:spPr/>
      <dgm:t>
        <a:bodyPr/>
        <a:lstStyle/>
        <a:p>
          <a:r>
            <a:rPr lang="en-US" dirty="0"/>
            <a:t>Visualization</a:t>
          </a:r>
        </a:p>
      </dgm:t>
    </dgm:pt>
    <dgm:pt modelId="{40F30987-8137-4976-8887-218350A8A104}" type="parTrans" cxnId="{07872119-998D-43F4-9D74-F5D79936B64A}">
      <dgm:prSet/>
      <dgm:spPr/>
      <dgm:t>
        <a:bodyPr/>
        <a:lstStyle/>
        <a:p>
          <a:endParaRPr lang="en-US"/>
        </a:p>
      </dgm:t>
    </dgm:pt>
    <dgm:pt modelId="{BF908CA4-A421-47A4-B233-97452948735A}" type="sibTrans" cxnId="{07872119-998D-43F4-9D74-F5D79936B64A}">
      <dgm:prSet/>
      <dgm:spPr/>
      <dgm:t>
        <a:bodyPr/>
        <a:lstStyle/>
        <a:p>
          <a:endParaRPr lang="en-US"/>
        </a:p>
      </dgm:t>
    </dgm:pt>
    <dgm:pt modelId="{F7591D94-F899-473E-B8F3-28FEFF4BCF0B}">
      <dgm:prSet/>
      <dgm:spPr/>
      <dgm:t>
        <a:bodyPr/>
        <a:lstStyle/>
        <a:p>
          <a:r>
            <a:rPr lang="en-US" dirty="0"/>
            <a:t>Visualize and analyze the data</a:t>
          </a:r>
        </a:p>
      </dgm:t>
    </dgm:pt>
    <dgm:pt modelId="{83BE2BE4-EF3C-4763-A19C-F25007C332B2}" type="parTrans" cxnId="{BCEB92B2-8418-440C-B174-674C95C18883}">
      <dgm:prSet/>
      <dgm:spPr/>
      <dgm:t>
        <a:bodyPr/>
        <a:lstStyle/>
        <a:p>
          <a:endParaRPr lang="en-US"/>
        </a:p>
      </dgm:t>
    </dgm:pt>
    <dgm:pt modelId="{D59C27D3-410A-4CD7-B55E-99545316F4D9}" type="sibTrans" cxnId="{BCEB92B2-8418-440C-B174-674C95C18883}">
      <dgm:prSet/>
      <dgm:spPr/>
      <dgm:t>
        <a:bodyPr/>
        <a:lstStyle/>
        <a:p>
          <a:endParaRPr lang="en-US"/>
        </a:p>
      </dgm:t>
    </dgm:pt>
    <dgm:pt modelId="{0C41FCFC-AA0E-4020-81AF-F5DF4FC8E4AD}">
      <dgm:prSet/>
      <dgm:spPr/>
      <dgm:t>
        <a:bodyPr/>
        <a:lstStyle/>
        <a:p>
          <a:r>
            <a:rPr lang="en-US" dirty="0"/>
            <a:t>Test</a:t>
          </a:r>
        </a:p>
      </dgm:t>
    </dgm:pt>
    <dgm:pt modelId="{BB80E521-27F4-4BE9-9786-D32723E0B871}" type="parTrans" cxnId="{5681B4CF-61AF-4DCA-92D4-42A1D503015D}">
      <dgm:prSet/>
      <dgm:spPr/>
      <dgm:t>
        <a:bodyPr/>
        <a:lstStyle/>
        <a:p>
          <a:endParaRPr lang="en-US"/>
        </a:p>
      </dgm:t>
    </dgm:pt>
    <dgm:pt modelId="{75EA8D8B-AFD4-4E4F-A7D8-543D92CB8666}" type="sibTrans" cxnId="{5681B4CF-61AF-4DCA-92D4-42A1D503015D}">
      <dgm:prSet/>
      <dgm:spPr/>
      <dgm:t>
        <a:bodyPr/>
        <a:lstStyle/>
        <a:p>
          <a:endParaRPr lang="en-US"/>
        </a:p>
      </dgm:t>
    </dgm:pt>
    <dgm:pt modelId="{D6157CFC-090A-4DCA-87A2-5B7CE634B7F7}">
      <dgm:prSet/>
      <dgm:spPr/>
      <dgm:t>
        <a:bodyPr/>
        <a:lstStyle/>
        <a:p>
          <a:r>
            <a:rPr lang="en-US" dirty="0"/>
            <a:t>Test different Models</a:t>
          </a:r>
        </a:p>
      </dgm:t>
    </dgm:pt>
    <dgm:pt modelId="{3E228E56-ABAA-4C29-B168-B773EF2F8C6A}" type="parTrans" cxnId="{C81FF3DD-C3E8-42FF-BAFF-1ABF66F4D688}">
      <dgm:prSet/>
      <dgm:spPr/>
      <dgm:t>
        <a:bodyPr/>
        <a:lstStyle/>
        <a:p>
          <a:endParaRPr lang="en-US"/>
        </a:p>
      </dgm:t>
    </dgm:pt>
    <dgm:pt modelId="{7D7F5C93-1138-4562-A88C-02F3EE296B6E}" type="sibTrans" cxnId="{C81FF3DD-C3E8-42FF-BAFF-1ABF66F4D688}">
      <dgm:prSet/>
      <dgm:spPr/>
      <dgm:t>
        <a:bodyPr/>
        <a:lstStyle/>
        <a:p>
          <a:endParaRPr lang="en-US"/>
        </a:p>
      </dgm:t>
    </dgm:pt>
    <dgm:pt modelId="{87B3478B-2FD5-4FDE-92F4-8DCA749ABCCA}">
      <dgm:prSet/>
      <dgm:spPr/>
      <dgm:t>
        <a:bodyPr/>
        <a:lstStyle/>
        <a:p>
          <a:r>
            <a:rPr lang="en-US"/>
            <a:t>Create the Dataframe</a:t>
          </a:r>
          <a:endParaRPr lang="en-US" dirty="0"/>
        </a:p>
      </dgm:t>
    </dgm:pt>
    <dgm:pt modelId="{F788F3E1-2E38-4574-99D5-DD279F03E804}" type="parTrans" cxnId="{16452467-CF9A-460C-B49E-0ED6597CD156}">
      <dgm:prSet/>
      <dgm:spPr/>
      <dgm:t>
        <a:bodyPr/>
        <a:lstStyle/>
        <a:p>
          <a:endParaRPr lang="fr-FR"/>
        </a:p>
      </dgm:t>
    </dgm:pt>
    <dgm:pt modelId="{02D7BD86-0CC1-4C5D-B18D-FEE8747360EF}" type="sibTrans" cxnId="{16452467-CF9A-460C-B49E-0ED6597CD156}">
      <dgm:prSet/>
      <dgm:spPr/>
      <dgm:t>
        <a:bodyPr/>
        <a:lstStyle/>
        <a:p>
          <a:endParaRPr lang="fr-FR"/>
        </a:p>
      </dgm:t>
    </dgm:pt>
    <dgm:pt modelId="{58B6351B-45C6-42EF-BECE-97408C23DB9B}">
      <dgm:prSet/>
      <dgm:spPr/>
      <dgm:t>
        <a:bodyPr/>
        <a:lstStyle/>
        <a:p>
          <a:r>
            <a:rPr lang="en-US"/>
            <a:t>Clean and Scale the data </a:t>
          </a:r>
          <a:endParaRPr lang="en-US" dirty="0"/>
        </a:p>
      </dgm:t>
    </dgm:pt>
    <dgm:pt modelId="{C7A39106-D193-44F4-92A2-121E84B413D4}" type="parTrans" cxnId="{A3E6B2BC-2783-47AF-8D31-C2C2E7B2D5B3}">
      <dgm:prSet/>
      <dgm:spPr/>
      <dgm:t>
        <a:bodyPr/>
        <a:lstStyle/>
        <a:p>
          <a:endParaRPr lang="fr-FR"/>
        </a:p>
      </dgm:t>
    </dgm:pt>
    <dgm:pt modelId="{990753E8-0936-4ACB-A77E-8411A791E7A4}" type="sibTrans" cxnId="{A3E6B2BC-2783-47AF-8D31-C2C2E7B2D5B3}">
      <dgm:prSet/>
      <dgm:spPr/>
      <dgm:t>
        <a:bodyPr/>
        <a:lstStyle/>
        <a:p>
          <a:endParaRPr lang="fr-FR"/>
        </a:p>
      </dgm:t>
    </dgm:pt>
    <dgm:pt modelId="{385149F6-8CC1-4EEB-BC69-C741F0D077FD}">
      <dgm:prSet/>
      <dgm:spPr/>
      <dgm:t>
        <a:bodyPr/>
        <a:lstStyle/>
        <a:p>
          <a:r>
            <a:rPr lang="en-US" dirty="0"/>
            <a:t>Compare</a:t>
          </a:r>
        </a:p>
      </dgm:t>
    </dgm:pt>
    <dgm:pt modelId="{B795024B-C09F-46E8-A3C9-265375EA07BC}" type="parTrans" cxnId="{216D7BD8-3B3B-4993-B145-5033476F1498}">
      <dgm:prSet/>
      <dgm:spPr/>
      <dgm:t>
        <a:bodyPr/>
        <a:lstStyle/>
        <a:p>
          <a:endParaRPr lang="fr-FR"/>
        </a:p>
      </dgm:t>
    </dgm:pt>
    <dgm:pt modelId="{5D717C38-2AD4-439B-A126-2142E8C16F69}" type="sibTrans" cxnId="{216D7BD8-3B3B-4993-B145-5033476F1498}">
      <dgm:prSet/>
      <dgm:spPr/>
      <dgm:t>
        <a:bodyPr/>
        <a:lstStyle/>
        <a:p>
          <a:endParaRPr lang="fr-FR"/>
        </a:p>
      </dgm:t>
    </dgm:pt>
    <dgm:pt modelId="{9A98A532-5CA1-4CE2-99E7-FABFD0EE3770}">
      <dgm:prSet/>
      <dgm:spPr/>
      <dgm:t>
        <a:bodyPr/>
        <a:lstStyle/>
        <a:p>
          <a:r>
            <a:rPr lang="en-US" dirty="0"/>
            <a:t>Compare the different models</a:t>
          </a:r>
        </a:p>
      </dgm:t>
    </dgm:pt>
    <dgm:pt modelId="{16D31A5D-91BE-468A-A99E-F8765B0C664E}" type="parTrans" cxnId="{693178DF-79B5-45A6-BFD9-5ABADACCF5A7}">
      <dgm:prSet/>
      <dgm:spPr/>
      <dgm:t>
        <a:bodyPr/>
        <a:lstStyle/>
        <a:p>
          <a:endParaRPr lang="fr-FR"/>
        </a:p>
      </dgm:t>
    </dgm:pt>
    <dgm:pt modelId="{35A59275-A308-478F-979F-DEE0E3A87BC5}" type="sibTrans" cxnId="{693178DF-79B5-45A6-BFD9-5ABADACCF5A7}">
      <dgm:prSet/>
      <dgm:spPr/>
      <dgm:t>
        <a:bodyPr/>
        <a:lstStyle/>
        <a:p>
          <a:endParaRPr lang="fr-FR"/>
        </a:p>
      </dgm:t>
    </dgm:pt>
    <dgm:pt modelId="{3648A1DB-5C38-4AE4-A810-77954A544A44}" type="pres">
      <dgm:prSet presAssocID="{83AC6F8F-5D05-4695-BF8B-7F5504FD9AD9}" presName="Name0" presStyleCnt="0">
        <dgm:presLayoutVars>
          <dgm:dir/>
          <dgm:animLvl val="lvl"/>
          <dgm:resizeHandles val="exact"/>
        </dgm:presLayoutVars>
      </dgm:prSet>
      <dgm:spPr/>
    </dgm:pt>
    <dgm:pt modelId="{600442B5-42C5-4E9F-9C7C-775B67EA4B0B}" type="pres">
      <dgm:prSet presAssocID="{385149F6-8CC1-4EEB-BC69-C741F0D077FD}" presName="boxAndChildren" presStyleCnt="0"/>
      <dgm:spPr/>
    </dgm:pt>
    <dgm:pt modelId="{0EB9FE61-F3FD-43D1-B516-A0E113ABA109}" type="pres">
      <dgm:prSet presAssocID="{385149F6-8CC1-4EEB-BC69-C741F0D077FD}" presName="parentTextBox" presStyleLbl="alignNode1" presStyleIdx="0" presStyleCnt="6"/>
      <dgm:spPr/>
    </dgm:pt>
    <dgm:pt modelId="{3F92DC74-B38C-4224-99D4-613D7BC76107}" type="pres">
      <dgm:prSet presAssocID="{385149F6-8CC1-4EEB-BC69-C741F0D077FD}" presName="descendantBox" presStyleLbl="bgAccFollowNode1" presStyleIdx="0" presStyleCnt="6"/>
      <dgm:spPr/>
    </dgm:pt>
    <dgm:pt modelId="{0F3FCBB3-3AED-43A9-A3C3-26FE6D6D7140}" type="pres">
      <dgm:prSet presAssocID="{75EA8D8B-AFD4-4E4F-A7D8-543D92CB8666}" presName="sp" presStyleCnt="0"/>
      <dgm:spPr/>
    </dgm:pt>
    <dgm:pt modelId="{628B0F33-CAAD-466F-93CB-4C7003DCFCC4}" type="pres">
      <dgm:prSet presAssocID="{0C41FCFC-AA0E-4020-81AF-F5DF4FC8E4AD}" presName="arrowAndChildren" presStyleCnt="0"/>
      <dgm:spPr/>
    </dgm:pt>
    <dgm:pt modelId="{A39101AA-B6F7-45C7-AF08-F2E33AFA45B8}" type="pres">
      <dgm:prSet presAssocID="{0C41FCFC-AA0E-4020-81AF-F5DF4FC8E4AD}" presName="parentTextArrow" presStyleLbl="node1" presStyleIdx="0" presStyleCnt="0"/>
      <dgm:spPr/>
    </dgm:pt>
    <dgm:pt modelId="{1028F26D-80F2-40F8-969B-42BB2235A604}" type="pres">
      <dgm:prSet presAssocID="{0C41FCFC-AA0E-4020-81AF-F5DF4FC8E4AD}" presName="arrow" presStyleLbl="alignNode1" presStyleIdx="1" presStyleCnt="6"/>
      <dgm:spPr/>
    </dgm:pt>
    <dgm:pt modelId="{450F5299-84AD-4EFF-8603-D21162B69287}" type="pres">
      <dgm:prSet presAssocID="{0C41FCFC-AA0E-4020-81AF-F5DF4FC8E4AD}" presName="descendantArrow" presStyleLbl="bgAccFollowNode1" presStyleIdx="1" presStyleCnt="6"/>
      <dgm:spPr/>
    </dgm:pt>
    <dgm:pt modelId="{051609A0-1A6A-4720-B7C6-55F5F579F872}" type="pres">
      <dgm:prSet presAssocID="{BF908CA4-A421-47A4-B233-97452948735A}" presName="sp" presStyleCnt="0"/>
      <dgm:spPr/>
    </dgm:pt>
    <dgm:pt modelId="{015439F1-A967-4A9B-BC49-3790D45FF169}" type="pres">
      <dgm:prSet presAssocID="{AB945B5B-ECA4-4FF2-936B-53C7E5F04309}" presName="arrowAndChildren" presStyleCnt="0"/>
      <dgm:spPr/>
    </dgm:pt>
    <dgm:pt modelId="{19BE3957-B3A3-473F-8C36-C19A698D3BDB}" type="pres">
      <dgm:prSet presAssocID="{AB945B5B-ECA4-4FF2-936B-53C7E5F04309}" presName="parentTextArrow" presStyleLbl="node1" presStyleIdx="0" presStyleCnt="0"/>
      <dgm:spPr/>
    </dgm:pt>
    <dgm:pt modelId="{93A99A6E-1131-4485-8285-C81BC5D888AB}" type="pres">
      <dgm:prSet presAssocID="{AB945B5B-ECA4-4FF2-936B-53C7E5F04309}" presName="arrow" presStyleLbl="alignNode1" presStyleIdx="2" presStyleCnt="6"/>
      <dgm:spPr/>
    </dgm:pt>
    <dgm:pt modelId="{021CCF81-A116-4D07-9767-0EF3EC99BB34}" type="pres">
      <dgm:prSet presAssocID="{AB945B5B-ECA4-4FF2-936B-53C7E5F04309}" presName="descendantArrow" presStyleLbl="bgAccFollowNode1" presStyleIdx="2" presStyleCnt="6"/>
      <dgm:spPr/>
    </dgm:pt>
    <dgm:pt modelId="{59D52907-A905-437B-B499-CB892DF49E93}" type="pres">
      <dgm:prSet presAssocID="{7A4FC4BA-ADEB-489B-9143-0CE0711E5B42}" presName="sp" presStyleCnt="0"/>
      <dgm:spPr/>
    </dgm:pt>
    <dgm:pt modelId="{36C72F72-0E06-463A-8379-805A57D621FE}" type="pres">
      <dgm:prSet presAssocID="{2A78B2EA-9C59-46BD-9AD4-4F68A63DB119}" presName="arrowAndChildren" presStyleCnt="0"/>
      <dgm:spPr/>
    </dgm:pt>
    <dgm:pt modelId="{1964FB5D-CF3F-4290-B168-07F190F36335}" type="pres">
      <dgm:prSet presAssocID="{2A78B2EA-9C59-46BD-9AD4-4F68A63DB119}" presName="parentTextArrow" presStyleLbl="node1" presStyleIdx="0" presStyleCnt="0"/>
      <dgm:spPr/>
    </dgm:pt>
    <dgm:pt modelId="{7B97CD1A-67A6-4042-9FB4-24629C461F02}" type="pres">
      <dgm:prSet presAssocID="{2A78B2EA-9C59-46BD-9AD4-4F68A63DB119}" presName="arrow" presStyleLbl="alignNode1" presStyleIdx="3" presStyleCnt="6"/>
      <dgm:spPr/>
    </dgm:pt>
    <dgm:pt modelId="{C9ECB9B5-0EC2-483A-AA42-174D1C58A97C}" type="pres">
      <dgm:prSet presAssocID="{2A78B2EA-9C59-46BD-9AD4-4F68A63DB119}" presName="descendantArrow" presStyleLbl="bgAccFollowNode1" presStyleIdx="3" presStyleCnt="6"/>
      <dgm:spPr/>
    </dgm:pt>
    <dgm:pt modelId="{AB9F9899-185B-4D1C-8C70-F9A656F26661}" type="pres">
      <dgm:prSet presAssocID="{448A9F41-3846-447B-B265-1C5EE245C194}" presName="sp" presStyleCnt="0"/>
      <dgm:spPr/>
    </dgm:pt>
    <dgm:pt modelId="{12032AE2-86CD-49E9-B474-E8B0EB5BCE70}" type="pres">
      <dgm:prSet presAssocID="{26366C09-2E72-4FCF-8B20-B6E8B0D24FB3}" presName="arrowAndChildren" presStyleCnt="0"/>
      <dgm:spPr/>
    </dgm:pt>
    <dgm:pt modelId="{767ACA56-2A88-4A6F-A6DA-4F741E9E9CF8}" type="pres">
      <dgm:prSet presAssocID="{26366C09-2E72-4FCF-8B20-B6E8B0D24FB3}" presName="parentTextArrow" presStyleLbl="node1" presStyleIdx="0" presStyleCnt="0"/>
      <dgm:spPr/>
    </dgm:pt>
    <dgm:pt modelId="{DDEFDADF-AAE4-4BCE-B767-753901F742F3}" type="pres">
      <dgm:prSet presAssocID="{26366C09-2E72-4FCF-8B20-B6E8B0D24FB3}" presName="arrow" presStyleLbl="alignNode1" presStyleIdx="4" presStyleCnt="6"/>
      <dgm:spPr/>
    </dgm:pt>
    <dgm:pt modelId="{B62E2E27-5B44-44C1-93CE-F7195D62829B}" type="pres">
      <dgm:prSet presAssocID="{26366C09-2E72-4FCF-8B20-B6E8B0D24FB3}" presName="descendantArrow" presStyleLbl="bgAccFollowNode1" presStyleIdx="4" presStyleCnt="6"/>
      <dgm:spPr/>
    </dgm:pt>
    <dgm:pt modelId="{FE7BEF55-56DF-4116-B694-B161C3823D6F}" type="pres">
      <dgm:prSet presAssocID="{330B6100-64A3-4E8D-BFF4-E0A8AD43F9D5}" presName="sp" presStyleCnt="0"/>
      <dgm:spPr/>
    </dgm:pt>
    <dgm:pt modelId="{83D7E61F-B3EF-4FE7-ACAE-123FB5C8DF6F}" type="pres">
      <dgm:prSet presAssocID="{85650D8B-E47B-403D-9421-1D4ECB718079}" presName="arrowAndChildren" presStyleCnt="0"/>
      <dgm:spPr/>
    </dgm:pt>
    <dgm:pt modelId="{84DBA5B8-4AEC-43BA-A4EF-D64EAFCDEB09}" type="pres">
      <dgm:prSet presAssocID="{85650D8B-E47B-403D-9421-1D4ECB718079}" presName="parentTextArrow" presStyleLbl="node1" presStyleIdx="0" presStyleCnt="0"/>
      <dgm:spPr/>
    </dgm:pt>
    <dgm:pt modelId="{758A9B01-5C2B-4339-918A-53F14B740AE1}" type="pres">
      <dgm:prSet presAssocID="{85650D8B-E47B-403D-9421-1D4ECB718079}" presName="arrow" presStyleLbl="alignNode1" presStyleIdx="5" presStyleCnt="6"/>
      <dgm:spPr/>
    </dgm:pt>
    <dgm:pt modelId="{037B77BF-A7F1-4844-94D0-F9991AF5B074}" type="pres">
      <dgm:prSet presAssocID="{85650D8B-E47B-403D-9421-1D4ECB718079}" presName="descendantArrow" presStyleLbl="bgAccFollowNode1" presStyleIdx="5" presStyleCnt="6"/>
      <dgm:spPr/>
    </dgm:pt>
  </dgm:ptLst>
  <dgm:cxnLst>
    <dgm:cxn modelId="{47027B00-E549-4111-9A4A-7921611166AF}" type="presOf" srcId="{2A78B2EA-9C59-46BD-9AD4-4F68A63DB119}" destId="{1964FB5D-CF3F-4290-B168-07F190F36335}" srcOrd="0" destOrd="0" presId="urn:microsoft.com/office/officeart/2016/7/layout/VerticalDownArrowProcess"/>
    <dgm:cxn modelId="{E7A1B006-7E5E-46DB-A459-1B9AF924E984}" type="presOf" srcId="{2A78B2EA-9C59-46BD-9AD4-4F68A63DB119}" destId="{7B97CD1A-67A6-4042-9FB4-24629C461F02}" srcOrd="1" destOrd="0" presId="urn:microsoft.com/office/officeart/2016/7/layout/VerticalDownArrowProcess"/>
    <dgm:cxn modelId="{7B7D9B0A-8379-4718-A52F-058A062F478C}" type="presOf" srcId="{26366C09-2E72-4FCF-8B20-B6E8B0D24FB3}" destId="{DDEFDADF-AAE4-4BCE-B767-753901F742F3}" srcOrd="1" destOrd="0" presId="urn:microsoft.com/office/officeart/2016/7/layout/VerticalDownArrowProcess"/>
    <dgm:cxn modelId="{4AA60015-C784-4CBD-9608-30F8685D6062}" type="presOf" srcId="{87B3478B-2FD5-4FDE-92F4-8DCA749ABCCA}" destId="{037B77BF-A7F1-4844-94D0-F9991AF5B074}" srcOrd="0" destOrd="0" presId="urn:microsoft.com/office/officeart/2016/7/layout/VerticalDownArrowProcess"/>
    <dgm:cxn modelId="{07872119-998D-43F4-9D74-F5D79936B64A}" srcId="{83AC6F8F-5D05-4695-BF8B-7F5504FD9AD9}" destId="{AB945B5B-ECA4-4FF2-936B-53C7E5F04309}" srcOrd="3" destOrd="0" parTransId="{40F30987-8137-4976-8887-218350A8A104}" sibTransId="{BF908CA4-A421-47A4-B233-97452948735A}"/>
    <dgm:cxn modelId="{9A68121A-DEF2-4E91-A5DB-AC7B4643AD1A}" type="presOf" srcId="{9A98A532-5CA1-4CE2-99E7-FABFD0EE3770}" destId="{3F92DC74-B38C-4224-99D4-613D7BC76107}" srcOrd="0" destOrd="0" presId="urn:microsoft.com/office/officeart/2016/7/layout/VerticalDownArrowProcess"/>
    <dgm:cxn modelId="{E94DED27-D899-4485-A8B0-70427C606E6B}" type="presOf" srcId="{0C41FCFC-AA0E-4020-81AF-F5DF4FC8E4AD}" destId="{1028F26D-80F2-40F8-969B-42BB2235A604}" srcOrd="1" destOrd="0" presId="urn:microsoft.com/office/officeart/2016/7/layout/VerticalDownArrowProcess"/>
    <dgm:cxn modelId="{E933252C-4393-4DB6-ADCF-7CB45C5CC019}" type="presOf" srcId="{385149F6-8CC1-4EEB-BC69-C741F0D077FD}" destId="{0EB9FE61-F3FD-43D1-B516-A0E113ABA109}" srcOrd="0" destOrd="0" presId="urn:microsoft.com/office/officeart/2016/7/layout/VerticalDownArrowProcess"/>
    <dgm:cxn modelId="{C36BBC36-1693-4D87-A40E-3A01FC9E5D00}" type="presOf" srcId="{26366C09-2E72-4FCF-8B20-B6E8B0D24FB3}" destId="{767ACA56-2A88-4A6F-A6DA-4F741E9E9CF8}" srcOrd="0" destOrd="0" presId="urn:microsoft.com/office/officeart/2016/7/layout/VerticalDownArrowProcess"/>
    <dgm:cxn modelId="{5377D33C-3EB5-4F5D-A4BF-03A15148FEF8}" srcId="{83AC6F8F-5D05-4695-BF8B-7F5504FD9AD9}" destId="{26366C09-2E72-4FCF-8B20-B6E8B0D24FB3}" srcOrd="1" destOrd="0" parTransId="{0925DA32-B02F-4B42-8B80-11DCC52FBB4B}" sibTransId="{448A9F41-3846-447B-B265-1C5EE245C194}"/>
    <dgm:cxn modelId="{09A92F5B-7961-4109-AA3F-E43B9EC9B62D}" type="presOf" srcId="{2C37D710-1A1D-4C81-B663-86A175232E5A}" destId="{C9ECB9B5-0EC2-483A-AA42-174D1C58A97C}" srcOrd="0" destOrd="0" presId="urn:microsoft.com/office/officeart/2016/7/layout/VerticalDownArrowProcess"/>
    <dgm:cxn modelId="{D3118B41-7577-499F-B351-E779784B715E}" type="presOf" srcId="{0C41FCFC-AA0E-4020-81AF-F5DF4FC8E4AD}" destId="{A39101AA-B6F7-45C7-AF08-F2E33AFA45B8}" srcOrd="0" destOrd="0" presId="urn:microsoft.com/office/officeart/2016/7/layout/VerticalDownArrowProcess"/>
    <dgm:cxn modelId="{3D181946-C975-44F5-B4BC-988870CEB3CE}" srcId="{83AC6F8F-5D05-4695-BF8B-7F5504FD9AD9}" destId="{85650D8B-E47B-403D-9421-1D4ECB718079}" srcOrd="0" destOrd="0" parTransId="{01ADF7C5-BA8B-4E60-860D-96685016AE16}" sibTransId="{330B6100-64A3-4E8D-BFF4-E0A8AD43F9D5}"/>
    <dgm:cxn modelId="{16452467-CF9A-460C-B49E-0ED6597CD156}" srcId="{85650D8B-E47B-403D-9421-1D4ECB718079}" destId="{87B3478B-2FD5-4FDE-92F4-8DCA749ABCCA}" srcOrd="0" destOrd="0" parTransId="{F788F3E1-2E38-4574-99D5-DD279F03E804}" sibTransId="{02D7BD86-0CC1-4C5D-B18D-FEE8747360EF}"/>
    <dgm:cxn modelId="{2884164A-A2FF-4CF8-A93B-F9D6DCC9986A}" srcId="{83AC6F8F-5D05-4695-BF8B-7F5504FD9AD9}" destId="{2A78B2EA-9C59-46BD-9AD4-4F68A63DB119}" srcOrd="2" destOrd="0" parTransId="{632D2935-05DF-471E-919C-2F3816F662B5}" sibTransId="{7A4FC4BA-ADEB-489B-9143-0CE0711E5B42}"/>
    <dgm:cxn modelId="{DE46C850-61F1-466D-874F-881834A767B9}" type="presOf" srcId="{85650D8B-E47B-403D-9421-1D4ECB718079}" destId="{758A9B01-5C2B-4339-918A-53F14B740AE1}" srcOrd="1" destOrd="0" presId="urn:microsoft.com/office/officeart/2016/7/layout/VerticalDownArrowProcess"/>
    <dgm:cxn modelId="{60FD578F-B692-403F-8F90-E8E857C7F166}" type="presOf" srcId="{D6157CFC-090A-4DCA-87A2-5B7CE634B7F7}" destId="{450F5299-84AD-4EFF-8603-D21162B69287}" srcOrd="0" destOrd="0" presId="urn:microsoft.com/office/officeart/2016/7/layout/VerticalDownArrowProcess"/>
    <dgm:cxn modelId="{3F18EB8F-DFC0-4170-945B-9F665EA678D9}" type="presOf" srcId="{AB945B5B-ECA4-4FF2-936B-53C7E5F04309}" destId="{93A99A6E-1131-4485-8285-C81BC5D888AB}" srcOrd="1" destOrd="0" presId="urn:microsoft.com/office/officeart/2016/7/layout/VerticalDownArrowProcess"/>
    <dgm:cxn modelId="{1FCFE8A9-26DA-4371-9494-00C87DE9F61C}" type="presOf" srcId="{F7591D94-F899-473E-B8F3-28FEFF4BCF0B}" destId="{021CCF81-A116-4D07-9767-0EF3EC99BB34}" srcOrd="0" destOrd="0" presId="urn:microsoft.com/office/officeart/2016/7/layout/VerticalDownArrowProcess"/>
    <dgm:cxn modelId="{FFCD1FAA-0470-4A90-AFC3-DCC6211BF839}" type="presOf" srcId="{85650D8B-E47B-403D-9421-1D4ECB718079}" destId="{84DBA5B8-4AEC-43BA-A4EF-D64EAFCDEB09}" srcOrd="0" destOrd="0" presId="urn:microsoft.com/office/officeart/2016/7/layout/VerticalDownArrowProcess"/>
    <dgm:cxn modelId="{BCEB92B2-8418-440C-B174-674C95C18883}" srcId="{AB945B5B-ECA4-4FF2-936B-53C7E5F04309}" destId="{F7591D94-F899-473E-B8F3-28FEFF4BCF0B}" srcOrd="0" destOrd="0" parTransId="{83BE2BE4-EF3C-4763-A19C-F25007C332B2}" sibTransId="{D59C27D3-410A-4CD7-B55E-99545316F4D9}"/>
    <dgm:cxn modelId="{F37609B8-33DB-43E5-B1BC-56E8AC7FC1B0}" type="presOf" srcId="{AB945B5B-ECA4-4FF2-936B-53C7E5F04309}" destId="{19BE3957-B3A3-473F-8C36-C19A698D3BDB}" srcOrd="0" destOrd="0" presId="urn:microsoft.com/office/officeart/2016/7/layout/VerticalDownArrowProcess"/>
    <dgm:cxn modelId="{A3E6B2BC-2783-47AF-8D31-C2C2E7B2D5B3}" srcId="{26366C09-2E72-4FCF-8B20-B6E8B0D24FB3}" destId="{58B6351B-45C6-42EF-BECE-97408C23DB9B}" srcOrd="0" destOrd="0" parTransId="{C7A39106-D193-44F4-92A2-121E84B413D4}" sibTransId="{990753E8-0936-4ACB-A77E-8411A791E7A4}"/>
    <dgm:cxn modelId="{9D1B45BF-E171-42DA-BC9B-F22C70E59BCB}" srcId="{2A78B2EA-9C59-46BD-9AD4-4F68A63DB119}" destId="{2C37D710-1A1D-4C81-B663-86A175232E5A}" srcOrd="0" destOrd="0" parTransId="{024AD0C3-9CA2-4AE0-8F78-67875D2C9A1C}" sibTransId="{CD169A30-FBD5-4ADF-97D8-AB8778CFDF34}"/>
    <dgm:cxn modelId="{9CA640C2-4144-4BF3-BE7A-65714EBE5AFD}" type="presOf" srcId="{58B6351B-45C6-42EF-BECE-97408C23DB9B}" destId="{B62E2E27-5B44-44C1-93CE-F7195D62829B}" srcOrd="0" destOrd="0" presId="urn:microsoft.com/office/officeart/2016/7/layout/VerticalDownArrowProcess"/>
    <dgm:cxn modelId="{5681B4CF-61AF-4DCA-92D4-42A1D503015D}" srcId="{83AC6F8F-5D05-4695-BF8B-7F5504FD9AD9}" destId="{0C41FCFC-AA0E-4020-81AF-F5DF4FC8E4AD}" srcOrd="4" destOrd="0" parTransId="{BB80E521-27F4-4BE9-9786-D32723E0B871}" sibTransId="{75EA8D8B-AFD4-4E4F-A7D8-543D92CB8666}"/>
    <dgm:cxn modelId="{216D7BD8-3B3B-4993-B145-5033476F1498}" srcId="{83AC6F8F-5D05-4695-BF8B-7F5504FD9AD9}" destId="{385149F6-8CC1-4EEB-BC69-C741F0D077FD}" srcOrd="5" destOrd="0" parTransId="{B795024B-C09F-46E8-A3C9-265375EA07BC}" sibTransId="{5D717C38-2AD4-439B-A126-2142E8C16F69}"/>
    <dgm:cxn modelId="{80F987DD-39AE-44DE-9411-D8B2AAB3E3A8}" type="presOf" srcId="{83AC6F8F-5D05-4695-BF8B-7F5504FD9AD9}" destId="{3648A1DB-5C38-4AE4-A810-77954A544A44}" srcOrd="0" destOrd="0" presId="urn:microsoft.com/office/officeart/2016/7/layout/VerticalDownArrowProcess"/>
    <dgm:cxn modelId="{C81FF3DD-C3E8-42FF-BAFF-1ABF66F4D688}" srcId="{0C41FCFC-AA0E-4020-81AF-F5DF4FC8E4AD}" destId="{D6157CFC-090A-4DCA-87A2-5B7CE634B7F7}" srcOrd="0" destOrd="0" parTransId="{3E228E56-ABAA-4C29-B168-B773EF2F8C6A}" sibTransId="{7D7F5C93-1138-4562-A88C-02F3EE296B6E}"/>
    <dgm:cxn modelId="{693178DF-79B5-45A6-BFD9-5ABADACCF5A7}" srcId="{385149F6-8CC1-4EEB-BC69-C741F0D077FD}" destId="{9A98A532-5CA1-4CE2-99E7-FABFD0EE3770}" srcOrd="0" destOrd="0" parTransId="{16D31A5D-91BE-468A-A99E-F8765B0C664E}" sibTransId="{35A59275-A308-478F-979F-DEE0E3A87BC5}"/>
    <dgm:cxn modelId="{AE78D174-8063-47A7-815E-381B1D0D3B38}" type="presParOf" srcId="{3648A1DB-5C38-4AE4-A810-77954A544A44}" destId="{600442B5-42C5-4E9F-9C7C-775B67EA4B0B}" srcOrd="0" destOrd="0" presId="urn:microsoft.com/office/officeart/2016/7/layout/VerticalDownArrowProcess"/>
    <dgm:cxn modelId="{97F27527-8C37-478B-94D2-E9E7A6EBAC1A}" type="presParOf" srcId="{600442B5-42C5-4E9F-9C7C-775B67EA4B0B}" destId="{0EB9FE61-F3FD-43D1-B516-A0E113ABA109}" srcOrd="0" destOrd="0" presId="urn:microsoft.com/office/officeart/2016/7/layout/VerticalDownArrowProcess"/>
    <dgm:cxn modelId="{CF86C122-239E-45FE-A07E-3E8F4BB45B96}" type="presParOf" srcId="{600442B5-42C5-4E9F-9C7C-775B67EA4B0B}" destId="{3F92DC74-B38C-4224-99D4-613D7BC76107}" srcOrd="1" destOrd="0" presId="urn:microsoft.com/office/officeart/2016/7/layout/VerticalDownArrowProcess"/>
    <dgm:cxn modelId="{5982E9EF-20A4-4EF7-A125-57192C502887}" type="presParOf" srcId="{3648A1DB-5C38-4AE4-A810-77954A544A44}" destId="{0F3FCBB3-3AED-43A9-A3C3-26FE6D6D7140}" srcOrd="1" destOrd="0" presId="urn:microsoft.com/office/officeart/2016/7/layout/VerticalDownArrowProcess"/>
    <dgm:cxn modelId="{65B3B5AE-3B9B-4896-B6CA-56888C4B870E}" type="presParOf" srcId="{3648A1DB-5C38-4AE4-A810-77954A544A44}" destId="{628B0F33-CAAD-466F-93CB-4C7003DCFCC4}" srcOrd="2" destOrd="0" presId="urn:microsoft.com/office/officeart/2016/7/layout/VerticalDownArrowProcess"/>
    <dgm:cxn modelId="{F8596FD1-ECD6-4FD7-91D9-6AC6711808B4}" type="presParOf" srcId="{628B0F33-CAAD-466F-93CB-4C7003DCFCC4}" destId="{A39101AA-B6F7-45C7-AF08-F2E33AFA45B8}" srcOrd="0" destOrd="0" presId="urn:microsoft.com/office/officeart/2016/7/layout/VerticalDownArrowProcess"/>
    <dgm:cxn modelId="{9D1EBC73-39BD-4F77-84E9-02A6E3F14369}" type="presParOf" srcId="{628B0F33-CAAD-466F-93CB-4C7003DCFCC4}" destId="{1028F26D-80F2-40F8-969B-42BB2235A604}" srcOrd="1" destOrd="0" presId="urn:microsoft.com/office/officeart/2016/7/layout/VerticalDownArrowProcess"/>
    <dgm:cxn modelId="{4EC8B476-20B9-4B58-903B-4E0F9B12AF86}" type="presParOf" srcId="{628B0F33-CAAD-466F-93CB-4C7003DCFCC4}" destId="{450F5299-84AD-4EFF-8603-D21162B69287}" srcOrd="2" destOrd="0" presId="urn:microsoft.com/office/officeart/2016/7/layout/VerticalDownArrowProcess"/>
    <dgm:cxn modelId="{E990FEF0-F437-4A63-8D68-EF9165CB61A7}" type="presParOf" srcId="{3648A1DB-5C38-4AE4-A810-77954A544A44}" destId="{051609A0-1A6A-4720-B7C6-55F5F579F872}" srcOrd="3" destOrd="0" presId="urn:microsoft.com/office/officeart/2016/7/layout/VerticalDownArrowProcess"/>
    <dgm:cxn modelId="{E37FCEDF-FED9-4A5B-9AE4-02615CD3033B}" type="presParOf" srcId="{3648A1DB-5C38-4AE4-A810-77954A544A44}" destId="{015439F1-A967-4A9B-BC49-3790D45FF169}" srcOrd="4" destOrd="0" presId="urn:microsoft.com/office/officeart/2016/7/layout/VerticalDownArrowProcess"/>
    <dgm:cxn modelId="{4F3C4BDA-B363-4454-981B-F0A2C8552395}" type="presParOf" srcId="{015439F1-A967-4A9B-BC49-3790D45FF169}" destId="{19BE3957-B3A3-473F-8C36-C19A698D3BDB}" srcOrd="0" destOrd="0" presId="urn:microsoft.com/office/officeart/2016/7/layout/VerticalDownArrowProcess"/>
    <dgm:cxn modelId="{2876423F-FC22-4A53-9E25-7659E62D4404}" type="presParOf" srcId="{015439F1-A967-4A9B-BC49-3790D45FF169}" destId="{93A99A6E-1131-4485-8285-C81BC5D888AB}" srcOrd="1" destOrd="0" presId="urn:microsoft.com/office/officeart/2016/7/layout/VerticalDownArrowProcess"/>
    <dgm:cxn modelId="{64172817-2140-46C4-8A11-D3FF27D87EC8}" type="presParOf" srcId="{015439F1-A967-4A9B-BC49-3790D45FF169}" destId="{021CCF81-A116-4D07-9767-0EF3EC99BB34}" srcOrd="2" destOrd="0" presId="urn:microsoft.com/office/officeart/2016/7/layout/VerticalDownArrowProcess"/>
    <dgm:cxn modelId="{44205C05-CCA7-49FE-9B19-B620B64DE0E0}" type="presParOf" srcId="{3648A1DB-5C38-4AE4-A810-77954A544A44}" destId="{59D52907-A905-437B-B499-CB892DF49E93}" srcOrd="5" destOrd="0" presId="urn:microsoft.com/office/officeart/2016/7/layout/VerticalDownArrowProcess"/>
    <dgm:cxn modelId="{7D5B8F0A-5600-4A7A-90F7-779328360CF7}" type="presParOf" srcId="{3648A1DB-5C38-4AE4-A810-77954A544A44}" destId="{36C72F72-0E06-463A-8379-805A57D621FE}" srcOrd="6" destOrd="0" presId="urn:microsoft.com/office/officeart/2016/7/layout/VerticalDownArrowProcess"/>
    <dgm:cxn modelId="{DC0F5846-5DA5-4E68-93F4-6DADEF36E280}" type="presParOf" srcId="{36C72F72-0E06-463A-8379-805A57D621FE}" destId="{1964FB5D-CF3F-4290-B168-07F190F36335}" srcOrd="0" destOrd="0" presId="urn:microsoft.com/office/officeart/2016/7/layout/VerticalDownArrowProcess"/>
    <dgm:cxn modelId="{63F13440-6D72-4D44-B9E2-2AB37A7FDE70}" type="presParOf" srcId="{36C72F72-0E06-463A-8379-805A57D621FE}" destId="{7B97CD1A-67A6-4042-9FB4-24629C461F02}" srcOrd="1" destOrd="0" presId="urn:microsoft.com/office/officeart/2016/7/layout/VerticalDownArrowProcess"/>
    <dgm:cxn modelId="{5E8B6211-2025-4C90-8872-FB6A59BB4B33}" type="presParOf" srcId="{36C72F72-0E06-463A-8379-805A57D621FE}" destId="{C9ECB9B5-0EC2-483A-AA42-174D1C58A97C}" srcOrd="2" destOrd="0" presId="urn:microsoft.com/office/officeart/2016/7/layout/VerticalDownArrowProcess"/>
    <dgm:cxn modelId="{B187BC1B-829A-46BE-A236-8318F22B453A}" type="presParOf" srcId="{3648A1DB-5C38-4AE4-A810-77954A544A44}" destId="{AB9F9899-185B-4D1C-8C70-F9A656F26661}" srcOrd="7" destOrd="0" presId="urn:microsoft.com/office/officeart/2016/7/layout/VerticalDownArrowProcess"/>
    <dgm:cxn modelId="{4EB16661-1E7A-4AB4-8540-E36234308B25}" type="presParOf" srcId="{3648A1DB-5C38-4AE4-A810-77954A544A44}" destId="{12032AE2-86CD-49E9-B474-E8B0EB5BCE70}" srcOrd="8" destOrd="0" presId="urn:microsoft.com/office/officeart/2016/7/layout/VerticalDownArrowProcess"/>
    <dgm:cxn modelId="{A71EB064-BC2B-41C9-9F25-F795FD717253}" type="presParOf" srcId="{12032AE2-86CD-49E9-B474-E8B0EB5BCE70}" destId="{767ACA56-2A88-4A6F-A6DA-4F741E9E9CF8}" srcOrd="0" destOrd="0" presId="urn:microsoft.com/office/officeart/2016/7/layout/VerticalDownArrowProcess"/>
    <dgm:cxn modelId="{2A7DFE41-E79B-43F1-A49C-1751C8F44D6C}" type="presParOf" srcId="{12032AE2-86CD-49E9-B474-E8B0EB5BCE70}" destId="{DDEFDADF-AAE4-4BCE-B767-753901F742F3}" srcOrd="1" destOrd="0" presId="urn:microsoft.com/office/officeart/2016/7/layout/VerticalDownArrowProcess"/>
    <dgm:cxn modelId="{AC4ABC2F-8550-4E0C-B18D-5D7FB5835336}" type="presParOf" srcId="{12032AE2-86CD-49E9-B474-E8B0EB5BCE70}" destId="{B62E2E27-5B44-44C1-93CE-F7195D62829B}" srcOrd="2" destOrd="0" presId="urn:microsoft.com/office/officeart/2016/7/layout/VerticalDownArrowProcess"/>
    <dgm:cxn modelId="{8D13A957-6DD9-4524-A820-A3DA5B5C810D}" type="presParOf" srcId="{3648A1DB-5C38-4AE4-A810-77954A544A44}" destId="{FE7BEF55-56DF-4116-B694-B161C3823D6F}" srcOrd="9" destOrd="0" presId="urn:microsoft.com/office/officeart/2016/7/layout/VerticalDownArrowProcess"/>
    <dgm:cxn modelId="{22AECAD7-0F95-4A9E-A063-5C17D14650A7}" type="presParOf" srcId="{3648A1DB-5C38-4AE4-A810-77954A544A44}" destId="{83D7E61F-B3EF-4FE7-ACAE-123FB5C8DF6F}" srcOrd="10" destOrd="0" presId="urn:microsoft.com/office/officeart/2016/7/layout/VerticalDownArrowProcess"/>
    <dgm:cxn modelId="{947CAE47-24F3-422B-82A7-4AAC998EA531}" type="presParOf" srcId="{83D7E61F-B3EF-4FE7-ACAE-123FB5C8DF6F}" destId="{84DBA5B8-4AEC-43BA-A4EF-D64EAFCDEB09}" srcOrd="0" destOrd="0" presId="urn:microsoft.com/office/officeart/2016/7/layout/VerticalDownArrowProcess"/>
    <dgm:cxn modelId="{2765D0FB-0B2B-4D83-8E4C-8E243A6DB5DB}" type="presParOf" srcId="{83D7E61F-B3EF-4FE7-ACAE-123FB5C8DF6F}" destId="{758A9B01-5C2B-4339-918A-53F14B740AE1}" srcOrd="1" destOrd="0" presId="urn:microsoft.com/office/officeart/2016/7/layout/VerticalDownArrowProcess"/>
    <dgm:cxn modelId="{F73C5A61-1311-4723-BC0C-4B1EA64BCB39}" type="presParOf" srcId="{83D7E61F-B3EF-4FE7-ACAE-123FB5C8DF6F}" destId="{037B77BF-A7F1-4844-94D0-F9991AF5B074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AC6F8F-5D05-4695-BF8B-7F5504FD9AD9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650D8B-E47B-403D-9421-1D4ECB718079}">
      <dgm:prSet/>
      <dgm:spPr/>
      <dgm:t>
        <a:bodyPr/>
        <a:lstStyle/>
        <a:p>
          <a:r>
            <a:rPr lang="en-US" b="1" i="0" dirty="0"/>
            <a:t>Model 1 :  Gaussian Naive Bayes : </a:t>
          </a:r>
          <a:r>
            <a:rPr lang="fr-FR" dirty="0"/>
            <a:t>0.8222</a:t>
          </a:r>
          <a:endParaRPr lang="en-US" dirty="0"/>
        </a:p>
      </dgm:t>
    </dgm:pt>
    <dgm:pt modelId="{01ADF7C5-BA8B-4E60-860D-96685016AE16}" type="parTrans" cxnId="{3D181946-C975-44F5-B4BC-988870CEB3CE}">
      <dgm:prSet/>
      <dgm:spPr/>
      <dgm:t>
        <a:bodyPr/>
        <a:lstStyle/>
        <a:p>
          <a:endParaRPr lang="en-US"/>
        </a:p>
      </dgm:t>
    </dgm:pt>
    <dgm:pt modelId="{330B6100-64A3-4E8D-BFF4-E0A8AD43F9D5}" type="sibTrans" cxnId="{3D181946-C975-44F5-B4BC-988870CEB3CE}">
      <dgm:prSet/>
      <dgm:spPr/>
      <dgm:t>
        <a:bodyPr/>
        <a:lstStyle/>
        <a:p>
          <a:endParaRPr lang="en-US"/>
        </a:p>
      </dgm:t>
    </dgm:pt>
    <dgm:pt modelId="{2A78B2EA-9C59-46BD-9AD4-4F68A63DB119}">
      <dgm:prSet/>
      <dgm:spPr/>
      <dgm:t>
        <a:bodyPr/>
        <a:lstStyle/>
        <a:p>
          <a:r>
            <a:rPr lang="fr-FR" b="1" i="0" dirty="0"/>
            <a:t>Model 3 : </a:t>
          </a:r>
          <a:r>
            <a:rPr lang="fr-FR" b="1" i="0" dirty="0" err="1"/>
            <a:t>DecisionTreeClassifier</a:t>
          </a:r>
          <a:r>
            <a:rPr lang="fr-FR" b="1" i="0" dirty="0"/>
            <a:t> : </a:t>
          </a:r>
          <a:r>
            <a:rPr lang="fr-FR" dirty="0"/>
            <a:t>0.9028</a:t>
          </a:r>
          <a:endParaRPr lang="en-US" dirty="0"/>
        </a:p>
      </dgm:t>
    </dgm:pt>
    <dgm:pt modelId="{632D2935-05DF-471E-919C-2F3816F662B5}" type="parTrans" cxnId="{2884164A-A2FF-4CF8-A93B-F9D6DCC9986A}">
      <dgm:prSet/>
      <dgm:spPr/>
      <dgm:t>
        <a:bodyPr/>
        <a:lstStyle/>
        <a:p>
          <a:endParaRPr lang="en-US"/>
        </a:p>
      </dgm:t>
    </dgm:pt>
    <dgm:pt modelId="{7A4FC4BA-ADEB-489B-9143-0CE0711E5B42}" type="sibTrans" cxnId="{2884164A-A2FF-4CF8-A93B-F9D6DCC9986A}">
      <dgm:prSet/>
      <dgm:spPr/>
      <dgm:t>
        <a:bodyPr/>
        <a:lstStyle/>
        <a:p>
          <a:endParaRPr lang="en-US"/>
        </a:p>
      </dgm:t>
    </dgm:pt>
    <dgm:pt modelId="{AB945B5B-ECA4-4FF2-936B-53C7E5F04309}">
      <dgm:prSet/>
      <dgm:spPr/>
      <dgm:t>
        <a:bodyPr/>
        <a:lstStyle/>
        <a:p>
          <a:r>
            <a:rPr lang="fr-FR" b="1" i="0" dirty="0"/>
            <a:t>Model 4 : Support </a:t>
          </a:r>
          <a:r>
            <a:rPr lang="fr-FR" b="1" i="0" dirty="0" err="1"/>
            <a:t>Vector</a:t>
          </a:r>
          <a:r>
            <a:rPr lang="fr-FR" b="1" i="0" dirty="0"/>
            <a:t> Machine </a:t>
          </a:r>
          <a:r>
            <a:rPr lang="fr-FR" b="1" i="0" dirty="0" err="1"/>
            <a:t>Algorithm</a:t>
          </a:r>
          <a:r>
            <a:rPr lang="fr-FR" b="1" i="0" dirty="0"/>
            <a:t> : </a:t>
          </a:r>
          <a:r>
            <a:rPr lang="fr-FR" dirty="0"/>
            <a:t>0.9230</a:t>
          </a:r>
          <a:endParaRPr lang="en-US" dirty="0"/>
        </a:p>
      </dgm:t>
    </dgm:pt>
    <dgm:pt modelId="{40F30987-8137-4976-8887-218350A8A104}" type="parTrans" cxnId="{07872119-998D-43F4-9D74-F5D79936B64A}">
      <dgm:prSet/>
      <dgm:spPr/>
      <dgm:t>
        <a:bodyPr/>
        <a:lstStyle/>
        <a:p>
          <a:endParaRPr lang="en-US"/>
        </a:p>
      </dgm:t>
    </dgm:pt>
    <dgm:pt modelId="{BF908CA4-A421-47A4-B233-97452948735A}" type="sibTrans" cxnId="{07872119-998D-43F4-9D74-F5D79936B64A}">
      <dgm:prSet/>
      <dgm:spPr/>
      <dgm:t>
        <a:bodyPr/>
        <a:lstStyle/>
        <a:p>
          <a:endParaRPr lang="en-US"/>
        </a:p>
      </dgm:t>
    </dgm:pt>
    <dgm:pt modelId="{0C41FCFC-AA0E-4020-81AF-F5DF4FC8E4AD}">
      <dgm:prSet/>
      <dgm:spPr/>
      <dgm:t>
        <a:bodyPr/>
        <a:lstStyle/>
        <a:p>
          <a:r>
            <a:rPr lang="fr-FR" b="1" i="0" dirty="0"/>
            <a:t>Model 5 : KNN : </a:t>
          </a:r>
          <a:r>
            <a:rPr lang="fr-FR" dirty="0"/>
            <a:t>0.8806</a:t>
          </a:r>
          <a:endParaRPr lang="en-US" dirty="0"/>
        </a:p>
      </dgm:t>
    </dgm:pt>
    <dgm:pt modelId="{BB80E521-27F4-4BE9-9786-D32723E0B871}" type="parTrans" cxnId="{5681B4CF-61AF-4DCA-92D4-42A1D503015D}">
      <dgm:prSet/>
      <dgm:spPr/>
      <dgm:t>
        <a:bodyPr/>
        <a:lstStyle/>
        <a:p>
          <a:endParaRPr lang="en-US"/>
        </a:p>
      </dgm:t>
    </dgm:pt>
    <dgm:pt modelId="{75EA8D8B-AFD4-4E4F-A7D8-543D92CB8666}" type="sibTrans" cxnId="{5681B4CF-61AF-4DCA-92D4-42A1D503015D}">
      <dgm:prSet/>
      <dgm:spPr/>
      <dgm:t>
        <a:bodyPr/>
        <a:lstStyle/>
        <a:p>
          <a:endParaRPr lang="en-US"/>
        </a:p>
      </dgm:t>
    </dgm:pt>
    <dgm:pt modelId="{385149F6-8CC1-4EEB-BC69-C741F0D077FD}">
      <dgm:prSet/>
      <dgm:spPr/>
      <dgm:t>
        <a:bodyPr/>
        <a:lstStyle/>
        <a:p>
          <a:r>
            <a:rPr lang="fr-FR" b="1" i="0" dirty="0"/>
            <a:t>Model 6 : Multi-layer perceptron : </a:t>
          </a:r>
          <a:r>
            <a:rPr lang="fr-FR" dirty="0"/>
            <a:t>0.9213</a:t>
          </a:r>
          <a:endParaRPr lang="en-US" dirty="0"/>
        </a:p>
      </dgm:t>
    </dgm:pt>
    <dgm:pt modelId="{B795024B-C09F-46E8-A3C9-265375EA07BC}" type="parTrans" cxnId="{216D7BD8-3B3B-4993-B145-5033476F1498}">
      <dgm:prSet/>
      <dgm:spPr/>
      <dgm:t>
        <a:bodyPr/>
        <a:lstStyle/>
        <a:p>
          <a:endParaRPr lang="fr-FR"/>
        </a:p>
      </dgm:t>
    </dgm:pt>
    <dgm:pt modelId="{5D717C38-2AD4-439B-A126-2142E8C16F69}" type="sibTrans" cxnId="{216D7BD8-3B3B-4993-B145-5033476F1498}">
      <dgm:prSet/>
      <dgm:spPr/>
      <dgm:t>
        <a:bodyPr/>
        <a:lstStyle/>
        <a:p>
          <a:endParaRPr lang="fr-FR"/>
        </a:p>
      </dgm:t>
    </dgm:pt>
    <dgm:pt modelId="{45287441-331D-4EAE-B6E1-0114CF806B6A}">
      <dgm:prSet/>
      <dgm:spPr/>
      <dgm:t>
        <a:bodyPr/>
        <a:lstStyle/>
        <a:p>
          <a:r>
            <a:rPr lang="fr-FR" b="1" i="0" dirty="0"/>
            <a:t>Model 7 : </a:t>
          </a:r>
          <a:r>
            <a:rPr lang="fr-FR" b="1" i="0" dirty="0" err="1"/>
            <a:t>Gaussian</a:t>
          </a:r>
          <a:r>
            <a:rPr lang="fr-FR" b="1" i="0" dirty="0"/>
            <a:t> Process Classifier : </a:t>
          </a:r>
          <a:r>
            <a:rPr lang="fr-FR" dirty="0"/>
            <a:t>0.8976</a:t>
          </a:r>
          <a:endParaRPr lang="en-US" dirty="0"/>
        </a:p>
      </dgm:t>
    </dgm:pt>
    <dgm:pt modelId="{9DAE0735-C2B0-4881-93FD-F93630BCF6F0}" type="parTrans" cxnId="{C0D89808-10E5-47A1-B9FF-06A859458F21}">
      <dgm:prSet/>
      <dgm:spPr/>
      <dgm:t>
        <a:bodyPr/>
        <a:lstStyle/>
        <a:p>
          <a:endParaRPr lang="fr-FR"/>
        </a:p>
      </dgm:t>
    </dgm:pt>
    <dgm:pt modelId="{8D15AAEE-A617-47E0-AE59-3E89DABFC4C9}" type="sibTrans" cxnId="{C0D89808-10E5-47A1-B9FF-06A859458F21}">
      <dgm:prSet/>
      <dgm:spPr/>
      <dgm:t>
        <a:bodyPr/>
        <a:lstStyle/>
        <a:p>
          <a:endParaRPr lang="fr-FR"/>
        </a:p>
      </dgm:t>
    </dgm:pt>
    <dgm:pt modelId="{94DB6718-91C0-4C5F-97F2-DD4BB42D23A2}">
      <dgm:prSet/>
      <dgm:spPr/>
      <dgm:t>
        <a:bodyPr/>
        <a:lstStyle/>
        <a:p>
          <a:r>
            <a:rPr lang="fr-FR" b="1" i="0" dirty="0"/>
            <a:t>Model 8 : </a:t>
          </a:r>
          <a:r>
            <a:rPr lang="fr-FR" b="1" i="0" dirty="0" err="1"/>
            <a:t>Random</a:t>
          </a:r>
          <a:r>
            <a:rPr lang="fr-FR" b="1" i="0" dirty="0"/>
            <a:t> Forest Classifier : </a:t>
          </a:r>
          <a:r>
            <a:rPr lang="fr-FR" dirty="0"/>
            <a:t>0.9284</a:t>
          </a:r>
          <a:endParaRPr lang="en-US" dirty="0"/>
        </a:p>
      </dgm:t>
    </dgm:pt>
    <dgm:pt modelId="{2D229585-652A-4CE6-B140-E0C92BAD4381}" type="parTrans" cxnId="{38B4629E-AAAC-414E-9C9D-7F671E7F0363}">
      <dgm:prSet/>
      <dgm:spPr/>
      <dgm:t>
        <a:bodyPr/>
        <a:lstStyle/>
        <a:p>
          <a:endParaRPr lang="fr-FR"/>
        </a:p>
      </dgm:t>
    </dgm:pt>
    <dgm:pt modelId="{F1308D04-6F18-4798-A121-60AB75A782EF}" type="sibTrans" cxnId="{38B4629E-AAAC-414E-9C9D-7F671E7F0363}">
      <dgm:prSet/>
      <dgm:spPr/>
      <dgm:t>
        <a:bodyPr/>
        <a:lstStyle/>
        <a:p>
          <a:endParaRPr lang="fr-FR"/>
        </a:p>
      </dgm:t>
    </dgm:pt>
    <dgm:pt modelId="{66B98453-D937-4A9A-8AF3-9AC3DC6CF015}">
      <dgm:prSet/>
      <dgm:spPr/>
      <dgm:t>
        <a:bodyPr/>
        <a:lstStyle/>
        <a:p>
          <a:r>
            <a:rPr lang="fr-FR" b="1" i="0" dirty="0"/>
            <a:t>Model 9 : Ada Boost Classifier : </a:t>
          </a:r>
          <a:r>
            <a:rPr lang="fr-FR" dirty="0"/>
            <a:t>0.9300</a:t>
          </a:r>
          <a:endParaRPr lang="en-US" dirty="0"/>
        </a:p>
      </dgm:t>
    </dgm:pt>
    <dgm:pt modelId="{4DD2A4AA-3B84-4C31-9827-CFECB7C7ECEE}" type="parTrans" cxnId="{4450B0F2-5B69-4097-9BAF-18F83C0D5114}">
      <dgm:prSet/>
      <dgm:spPr/>
      <dgm:t>
        <a:bodyPr/>
        <a:lstStyle/>
        <a:p>
          <a:endParaRPr lang="fr-FR"/>
        </a:p>
      </dgm:t>
    </dgm:pt>
    <dgm:pt modelId="{18D40B79-082B-4C01-A904-18BEF847CE16}" type="sibTrans" cxnId="{4450B0F2-5B69-4097-9BAF-18F83C0D5114}">
      <dgm:prSet/>
      <dgm:spPr/>
      <dgm:t>
        <a:bodyPr/>
        <a:lstStyle/>
        <a:p>
          <a:endParaRPr lang="fr-FR"/>
        </a:p>
      </dgm:t>
    </dgm:pt>
    <dgm:pt modelId="{5B65086D-B9E7-4070-8574-E6AA38ED6DE2}">
      <dgm:prSet/>
      <dgm:spPr/>
      <dgm:t>
        <a:bodyPr/>
        <a:lstStyle/>
        <a:p>
          <a:r>
            <a:rPr lang="fr-FR" b="1" i="0" dirty="0"/>
            <a:t>Model 10 : </a:t>
          </a:r>
          <a:r>
            <a:rPr lang="fr-FR" b="1" i="0" dirty="0" err="1"/>
            <a:t>Quadratic</a:t>
          </a:r>
          <a:r>
            <a:rPr lang="fr-FR" b="1" i="0" dirty="0"/>
            <a:t> Discriminant </a:t>
          </a:r>
          <a:r>
            <a:rPr lang="fr-FR" b="1" i="0" dirty="0" err="1"/>
            <a:t>analysis</a:t>
          </a:r>
          <a:r>
            <a:rPr lang="fr-FR" b="1" i="0" dirty="0"/>
            <a:t> : </a:t>
          </a:r>
          <a:r>
            <a:rPr lang="fr-FR" dirty="0"/>
            <a:t>0.8291</a:t>
          </a:r>
          <a:endParaRPr lang="en-US" dirty="0"/>
        </a:p>
      </dgm:t>
    </dgm:pt>
    <dgm:pt modelId="{4809D762-F4C1-4806-A5EB-219CB5282036}" type="parTrans" cxnId="{5747287D-935F-48E3-BE63-A936B220D173}">
      <dgm:prSet/>
      <dgm:spPr/>
      <dgm:t>
        <a:bodyPr/>
        <a:lstStyle/>
        <a:p>
          <a:endParaRPr lang="fr-FR"/>
        </a:p>
      </dgm:t>
    </dgm:pt>
    <dgm:pt modelId="{BF9FB74B-E35F-448A-9EC7-F43B0423AABA}" type="sibTrans" cxnId="{5747287D-935F-48E3-BE63-A936B220D173}">
      <dgm:prSet/>
      <dgm:spPr/>
      <dgm:t>
        <a:bodyPr/>
        <a:lstStyle/>
        <a:p>
          <a:endParaRPr lang="fr-FR"/>
        </a:p>
      </dgm:t>
    </dgm:pt>
    <dgm:pt modelId="{044BE5DE-ABA5-4093-8B58-C4C2ED9823D3}">
      <dgm:prSet/>
      <dgm:spPr/>
      <dgm:t>
        <a:bodyPr/>
        <a:lstStyle/>
        <a:p>
          <a:r>
            <a:rPr lang="en-US" dirty="0"/>
            <a:t>Model 11 : </a:t>
          </a:r>
          <a:r>
            <a:rPr lang="fr-FR" b="1" i="0" dirty="0" err="1"/>
            <a:t>Deep</a:t>
          </a:r>
          <a:r>
            <a:rPr lang="fr-FR" b="1" i="0" dirty="0"/>
            <a:t> Learning : </a:t>
          </a:r>
          <a:r>
            <a:rPr lang="fr-FR" dirty="0"/>
            <a:t>0.9480</a:t>
          </a:r>
          <a:endParaRPr lang="en-US" dirty="0"/>
        </a:p>
      </dgm:t>
    </dgm:pt>
    <dgm:pt modelId="{E90AE7FE-7FB4-4ECC-B198-7A0F6CB31CA1}" type="parTrans" cxnId="{854001BB-FE99-48CB-8A6F-456B5540C42E}">
      <dgm:prSet/>
      <dgm:spPr/>
      <dgm:t>
        <a:bodyPr/>
        <a:lstStyle/>
        <a:p>
          <a:endParaRPr lang="fr-FR"/>
        </a:p>
      </dgm:t>
    </dgm:pt>
    <dgm:pt modelId="{51D1FA37-7C06-4CF0-A42D-16F7F7371D7E}" type="sibTrans" cxnId="{854001BB-FE99-48CB-8A6F-456B5540C42E}">
      <dgm:prSet/>
      <dgm:spPr/>
      <dgm:t>
        <a:bodyPr/>
        <a:lstStyle/>
        <a:p>
          <a:endParaRPr lang="fr-FR"/>
        </a:p>
      </dgm:t>
    </dgm:pt>
    <dgm:pt modelId="{E92F66B3-E423-4DEF-854A-8AA383DE02E9}">
      <dgm:prSet/>
      <dgm:spPr/>
      <dgm:t>
        <a:bodyPr/>
        <a:lstStyle/>
        <a:p>
          <a:r>
            <a:rPr lang="it-IT" b="1" dirty="0"/>
            <a:t>Model 2 : Benouilli Naive Bayes :  </a:t>
          </a:r>
          <a:r>
            <a:rPr lang="fr-FR" dirty="0"/>
            <a:t>0.8978</a:t>
          </a:r>
          <a:endParaRPr lang="en-US" dirty="0"/>
        </a:p>
      </dgm:t>
    </dgm:pt>
    <dgm:pt modelId="{D386F466-5C68-48AD-B1E7-43B1A03EA640}" type="parTrans" cxnId="{91CAFC14-DC6C-4C1C-A29A-A5F259CAD2FA}">
      <dgm:prSet/>
      <dgm:spPr/>
      <dgm:t>
        <a:bodyPr/>
        <a:lstStyle/>
        <a:p>
          <a:endParaRPr lang="fr-FR"/>
        </a:p>
      </dgm:t>
    </dgm:pt>
    <dgm:pt modelId="{48D466B4-C1E0-4DCE-A9F7-3038F9DC8F24}" type="sibTrans" cxnId="{91CAFC14-DC6C-4C1C-A29A-A5F259CAD2FA}">
      <dgm:prSet/>
      <dgm:spPr/>
      <dgm:t>
        <a:bodyPr/>
        <a:lstStyle/>
        <a:p>
          <a:endParaRPr lang="fr-FR"/>
        </a:p>
      </dgm:t>
    </dgm:pt>
    <dgm:pt modelId="{0F487B98-9DAC-4142-B5D6-84BC4C26FDFA}" type="pres">
      <dgm:prSet presAssocID="{83AC6F8F-5D05-4695-BF8B-7F5504FD9AD9}" presName="linear" presStyleCnt="0">
        <dgm:presLayoutVars>
          <dgm:animLvl val="lvl"/>
          <dgm:resizeHandles val="exact"/>
        </dgm:presLayoutVars>
      </dgm:prSet>
      <dgm:spPr/>
    </dgm:pt>
    <dgm:pt modelId="{8BE0B1D2-CA7F-4DFA-B902-24A270F6F7C4}" type="pres">
      <dgm:prSet presAssocID="{85650D8B-E47B-403D-9421-1D4ECB718079}" presName="parentText" presStyleLbl="node1" presStyleIdx="0" presStyleCnt="11" custLinFactNeighborY="23007">
        <dgm:presLayoutVars>
          <dgm:chMax val="0"/>
          <dgm:bulletEnabled val="1"/>
        </dgm:presLayoutVars>
      </dgm:prSet>
      <dgm:spPr/>
    </dgm:pt>
    <dgm:pt modelId="{B40B06FE-52FA-466F-8EDE-3A1758B69C6E}" type="pres">
      <dgm:prSet presAssocID="{330B6100-64A3-4E8D-BFF4-E0A8AD43F9D5}" presName="spacer" presStyleCnt="0"/>
      <dgm:spPr/>
    </dgm:pt>
    <dgm:pt modelId="{E096EAC4-73A4-4A7F-B20C-C590B66F6895}" type="pres">
      <dgm:prSet presAssocID="{E92F66B3-E423-4DEF-854A-8AA383DE02E9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3B997302-91E0-4605-AE3A-DF23E6DEAA01}" type="pres">
      <dgm:prSet presAssocID="{48D466B4-C1E0-4DCE-A9F7-3038F9DC8F24}" presName="spacer" presStyleCnt="0"/>
      <dgm:spPr/>
    </dgm:pt>
    <dgm:pt modelId="{CC53A11A-C4C6-4348-A7FC-DE36233FF517}" type="pres">
      <dgm:prSet presAssocID="{2A78B2EA-9C59-46BD-9AD4-4F68A63DB119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AF0B903B-320E-46EE-AD0D-8687265AB882}" type="pres">
      <dgm:prSet presAssocID="{7A4FC4BA-ADEB-489B-9143-0CE0711E5B42}" presName="spacer" presStyleCnt="0"/>
      <dgm:spPr/>
    </dgm:pt>
    <dgm:pt modelId="{95355ED9-6130-4B2A-866E-0F2C27126D96}" type="pres">
      <dgm:prSet presAssocID="{AB945B5B-ECA4-4FF2-936B-53C7E5F04309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0B91B4A3-7831-4CFA-94EC-FF60276C8706}" type="pres">
      <dgm:prSet presAssocID="{BF908CA4-A421-47A4-B233-97452948735A}" presName="spacer" presStyleCnt="0"/>
      <dgm:spPr/>
    </dgm:pt>
    <dgm:pt modelId="{FEE7C6A3-F63B-478E-9888-BC148BDF3F23}" type="pres">
      <dgm:prSet presAssocID="{0C41FCFC-AA0E-4020-81AF-F5DF4FC8E4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4FD584A7-25E9-4C00-83BA-86993E58793D}" type="pres">
      <dgm:prSet presAssocID="{75EA8D8B-AFD4-4E4F-A7D8-543D92CB8666}" presName="spacer" presStyleCnt="0"/>
      <dgm:spPr/>
    </dgm:pt>
    <dgm:pt modelId="{63756ED7-67D1-44D7-80AA-D2C8FE635147}" type="pres">
      <dgm:prSet presAssocID="{385149F6-8CC1-4EEB-BC69-C741F0D077FD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B853AB33-75F1-4559-B221-18B53A6282B3}" type="pres">
      <dgm:prSet presAssocID="{5D717C38-2AD4-439B-A126-2142E8C16F69}" presName="spacer" presStyleCnt="0"/>
      <dgm:spPr/>
    </dgm:pt>
    <dgm:pt modelId="{55159162-8F60-4ECF-9D90-A5A37E5795F1}" type="pres">
      <dgm:prSet presAssocID="{45287441-331D-4EAE-B6E1-0114CF806B6A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870DA85-B35D-4016-A8CC-95903D6B717E}" type="pres">
      <dgm:prSet presAssocID="{8D15AAEE-A617-47E0-AE59-3E89DABFC4C9}" presName="spacer" presStyleCnt="0"/>
      <dgm:spPr/>
    </dgm:pt>
    <dgm:pt modelId="{109366CC-3798-494C-B745-10777F7A2E63}" type="pres">
      <dgm:prSet presAssocID="{94DB6718-91C0-4C5F-97F2-DD4BB42D23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0B18B561-CB47-44C8-81DF-651B574BB96C}" type="pres">
      <dgm:prSet presAssocID="{F1308D04-6F18-4798-A121-60AB75A782EF}" presName="spacer" presStyleCnt="0"/>
      <dgm:spPr/>
    </dgm:pt>
    <dgm:pt modelId="{B6582C23-8DF3-4551-A82A-DAA0D2938909}" type="pres">
      <dgm:prSet presAssocID="{66B98453-D937-4A9A-8AF3-9AC3DC6CF015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7EEE8507-ED60-491C-8E16-4A5C7B19C8B4}" type="pres">
      <dgm:prSet presAssocID="{18D40B79-082B-4C01-A904-18BEF847CE16}" presName="spacer" presStyleCnt="0"/>
      <dgm:spPr/>
    </dgm:pt>
    <dgm:pt modelId="{7556EE09-E51C-400F-944B-A218B887378D}" type="pres">
      <dgm:prSet presAssocID="{5B65086D-B9E7-4070-8574-E6AA38ED6DE2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94076E33-7BAA-44D7-90AA-E8B5D1462DFC}" type="pres">
      <dgm:prSet presAssocID="{BF9FB74B-E35F-448A-9EC7-F43B0423AABA}" presName="spacer" presStyleCnt="0"/>
      <dgm:spPr/>
    </dgm:pt>
    <dgm:pt modelId="{55D2EA5B-4159-4B90-8323-FCAEDA4154C7}" type="pres">
      <dgm:prSet presAssocID="{044BE5DE-ABA5-4093-8B58-C4C2ED9823D3}" presName="parentText" presStyleLbl="node1" presStyleIdx="10" presStyleCnt="11" custLinFactNeighborY="36121">
        <dgm:presLayoutVars>
          <dgm:chMax val="0"/>
          <dgm:bulletEnabled val="1"/>
        </dgm:presLayoutVars>
      </dgm:prSet>
      <dgm:spPr/>
    </dgm:pt>
  </dgm:ptLst>
  <dgm:cxnLst>
    <dgm:cxn modelId="{C0D89808-10E5-47A1-B9FF-06A859458F21}" srcId="{83AC6F8F-5D05-4695-BF8B-7F5504FD9AD9}" destId="{45287441-331D-4EAE-B6E1-0114CF806B6A}" srcOrd="6" destOrd="0" parTransId="{9DAE0735-C2B0-4881-93FD-F93630BCF6F0}" sibTransId="{8D15AAEE-A617-47E0-AE59-3E89DABFC4C9}"/>
    <dgm:cxn modelId="{0E5A770F-E374-4C3B-94C2-4945CF25FD6A}" type="presOf" srcId="{45287441-331D-4EAE-B6E1-0114CF806B6A}" destId="{55159162-8F60-4ECF-9D90-A5A37E5795F1}" srcOrd="0" destOrd="0" presId="urn:microsoft.com/office/officeart/2005/8/layout/vList2"/>
    <dgm:cxn modelId="{91CAFC14-DC6C-4C1C-A29A-A5F259CAD2FA}" srcId="{83AC6F8F-5D05-4695-BF8B-7F5504FD9AD9}" destId="{E92F66B3-E423-4DEF-854A-8AA383DE02E9}" srcOrd="1" destOrd="0" parTransId="{D386F466-5C68-48AD-B1E7-43B1A03EA640}" sibTransId="{48D466B4-C1E0-4DCE-A9F7-3038F9DC8F24}"/>
    <dgm:cxn modelId="{07872119-998D-43F4-9D74-F5D79936B64A}" srcId="{83AC6F8F-5D05-4695-BF8B-7F5504FD9AD9}" destId="{AB945B5B-ECA4-4FF2-936B-53C7E5F04309}" srcOrd="3" destOrd="0" parTransId="{40F30987-8137-4976-8887-218350A8A104}" sibTransId="{BF908CA4-A421-47A4-B233-97452948735A}"/>
    <dgm:cxn modelId="{7B45C63F-76F5-4BE7-8D95-1FE93E2F3175}" type="presOf" srcId="{0C41FCFC-AA0E-4020-81AF-F5DF4FC8E4AD}" destId="{FEE7C6A3-F63B-478E-9888-BC148BDF3F23}" srcOrd="0" destOrd="0" presId="urn:microsoft.com/office/officeart/2005/8/layout/vList2"/>
    <dgm:cxn modelId="{032BDF5E-2D14-4120-9ADA-4EC9FB21C43A}" type="presOf" srcId="{044BE5DE-ABA5-4093-8B58-C4C2ED9823D3}" destId="{55D2EA5B-4159-4B90-8323-FCAEDA4154C7}" srcOrd="0" destOrd="0" presId="urn:microsoft.com/office/officeart/2005/8/layout/vList2"/>
    <dgm:cxn modelId="{3D181946-C975-44F5-B4BC-988870CEB3CE}" srcId="{83AC6F8F-5D05-4695-BF8B-7F5504FD9AD9}" destId="{85650D8B-E47B-403D-9421-1D4ECB718079}" srcOrd="0" destOrd="0" parTransId="{01ADF7C5-BA8B-4E60-860D-96685016AE16}" sibTransId="{330B6100-64A3-4E8D-BFF4-E0A8AD43F9D5}"/>
    <dgm:cxn modelId="{2884164A-A2FF-4CF8-A93B-F9D6DCC9986A}" srcId="{83AC6F8F-5D05-4695-BF8B-7F5504FD9AD9}" destId="{2A78B2EA-9C59-46BD-9AD4-4F68A63DB119}" srcOrd="2" destOrd="0" parTransId="{632D2935-05DF-471E-919C-2F3816F662B5}" sibTransId="{7A4FC4BA-ADEB-489B-9143-0CE0711E5B42}"/>
    <dgm:cxn modelId="{405A254A-46E7-4CC3-8E37-E3E9805EAB37}" type="presOf" srcId="{5B65086D-B9E7-4070-8574-E6AA38ED6DE2}" destId="{7556EE09-E51C-400F-944B-A218B887378D}" srcOrd="0" destOrd="0" presId="urn:microsoft.com/office/officeart/2005/8/layout/vList2"/>
    <dgm:cxn modelId="{61FE856B-691F-471F-9EA6-661B47666B35}" type="presOf" srcId="{94DB6718-91C0-4C5F-97F2-DD4BB42D23A2}" destId="{109366CC-3798-494C-B745-10777F7A2E63}" srcOrd="0" destOrd="0" presId="urn:microsoft.com/office/officeart/2005/8/layout/vList2"/>
    <dgm:cxn modelId="{1FC4B652-96ED-472B-95C5-022AEC609FBC}" type="presOf" srcId="{83AC6F8F-5D05-4695-BF8B-7F5504FD9AD9}" destId="{0F487B98-9DAC-4142-B5D6-84BC4C26FDFA}" srcOrd="0" destOrd="0" presId="urn:microsoft.com/office/officeart/2005/8/layout/vList2"/>
    <dgm:cxn modelId="{5747287D-935F-48E3-BE63-A936B220D173}" srcId="{83AC6F8F-5D05-4695-BF8B-7F5504FD9AD9}" destId="{5B65086D-B9E7-4070-8574-E6AA38ED6DE2}" srcOrd="9" destOrd="0" parTransId="{4809D762-F4C1-4806-A5EB-219CB5282036}" sibTransId="{BF9FB74B-E35F-448A-9EC7-F43B0423AABA}"/>
    <dgm:cxn modelId="{15AF9B84-40A2-4F72-93EA-ACD70E86EF37}" type="presOf" srcId="{AB945B5B-ECA4-4FF2-936B-53C7E5F04309}" destId="{95355ED9-6130-4B2A-866E-0F2C27126D96}" srcOrd="0" destOrd="0" presId="urn:microsoft.com/office/officeart/2005/8/layout/vList2"/>
    <dgm:cxn modelId="{38B4629E-AAAC-414E-9C9D-7F671E7F0363}" srcId="{83AC6F8F-5D05-4695-BF8B-7F5504FD9AD9}" destId="{94DB6718-91C0-4C5F-97F2-DD4BB42D23A2}" srcOrd="7" destOrd="0" parTransId="{2D229585-652A-4CE6-B140-E0C92BAD4381}" sibTransId="{F1308D04-6F18-4798-A121-60AB75A782EF}"/>
    <dgm:cxn modelId="{7E33D0A3-24CA-4A26-B1A4-37EFC4FE9A44}" type="presOf" srcId="{2A78B2EA-9C59-46BD-9AD4-4F68A63DB119}" destId="{CC53A11A-C4C6-4348-A7FC-DE36233FF517}" srcOrd="0" destOrd="0" presId="urn:microsoft.com/office/officeart/2005/8/layout/vList2"/>
    <dgm:cxn modelId="{C9BE93A9-96EE-458D-9929-8157769D84F9}" type="presOf" srcId="{E92F66B3-E423-4DEF-854A-8AA383DE02E9}" destId="{E096EAC4-73A4-4A7F-B20C-C590B66F6895}" srcOrd="0" destOrd="0" presId="urn:microsoft.com/office/officeart/2005/8/layout/vList2"/>
    <dgm:cxn modelId="{FFDC90AF-29BF-42EE-A591-7CCFABE35A6D}" type="presOf" srcId="{385149F6-8CC1-4EEB-BC69-C741F0D077FD}" destId="{63756ED7-67D1-44D7-80AA-D2C8FE635147}" srcOrd="0" destOrd="0" presId="urn:microsoft.com/office/officeart/2005/8/layout/vList2"/>
    <dgm:cxn modelId="{D36736B4-FC5A-4D87-AE53-3CD48326FD08}" type="presOf" srcId="{66B98453-D937-4A9A-8AF3-9AC3DC6CF015}" destId="{B6582C23-8DF3-4551-A82A-DAA0D2938909}" srcOrd="0" destOrd="0" presId="urn:microsoft.com/office/officeart/2005/8/layout/vList2"/>
    <dgm:cxn modelId="{854001BB-FE99-48CB-8A6F-456B5540C42E}" srcId="{83AC6F8F-5D05-4695-BF8B-7F5504FD9AD9}" destId="{044BE5DE-ABA5-4093-8B58-C4C2ED9823D3}" srcOrd="10" destOrd="0" parTransId="{E90AE7FE-7FB4-4ECC-B198-7A0F6CB31CA1}" sibTransId="{51D1FA37-7C06-4CF0-A42D-16F7F7371D7E}"/>
    <dgm:cxn modelId="{5681B4CF-61AF-4DCA-92D4-42A1D503015D}" srcId="{83AC6F8F-5D05-4695-BF8B-7F5504FD9AD9}" destId="{0C41FCFC-AA0E-4020-81AF-F5DF4FC8E4AD}" srcOrd="4" destOrd="0" parTransId="{BB80E521-27F4-4BE9-9786-D32723E0B871}" sibTransId="{75EA8D8B-AFD4-4E4F-A7D8-543D92CB8666}"/>
    <dgm:cxn modelId="{216D7BD8-3B3B-4993-B145-5033476F1498}" srcId="{83AC6F8F-5D05-4695-BF8B-7F5504FD9AD9}" destId="{385149F6-8CC1-4EEB-BC69-C741F0D077FD}" srcOrd="5" destOrd="0" parTransId="{B795024B-C09F-46E8-A3C9-265375EA07BC}" sibTransId="{5D717C38-2AD4-439B-A126-2142E8C16F69}"/>
    <dgm:cxn modelId="{A55127DF-0553-46C4-919F-08623830B8D9}" type="presOf" srcId="{85650D8B-E47B-403D-9421-1D4ECB718079}" destId="{8BE0B1D2-CA7F-4DFA-B902-24A270F6F7C4}" srcOrd="0" destOrd="0" presId="urn:microsoft.com/office/officeart/2005/8/layout/vList2"/>
    <dgm:cxn modelId="{4450B0F2-5B69-4097-9BAF-18F83C0D5114}" srcId="{83AC6F8F-5D05-4695-BF8B-7F5504FD9AD9}" destId="{66B98453-D937-4A9A-8AF3-9AC3DC6CF015}" srcOrd="8" destOrd="0" parTransId="{4DD2A4AA-3B84-4C31-9827-CFECB7C7ECEE}" sibTransId="{18D40B79-082B-4C01-A904-18BEF847CE16}"/>
    <dgm:cxn modelId="{865887D7-228C-4AFB-9091-F693DB0F2694}" type="presParOf" srcId="{0F487B98-9DAC-4142-B5D6-84BC4C26FDFA}" destId="{8BE0B1D2-CA7F-4DFA-B902-24A270F6F7C4}" srcOrd="0" destOrd="0" presId="urn:microsoft.com/office/officeart/2005/8/layout/vList2"/>
    <dgm:cxn modelId="{63ACFC3D-9239-4867-B63C-E7E01DF37C8D}" type="presParOf" srcId="{0F487B98-9DAC-4142-B5D6-84BC4C26FDFA}" destId="{B40B06FE-52FA-466F-8EDE-3A1758B69C6E}" srcOrd="1" destOrd="0" presId="urn:microsoft.com/office/officeart/2005/8/layout/vList2"/>
    <dgm:cxn modelId="{BEA36D6B-AD31-40DD-B813-A606D1A23F88}" type="presParOf" srcId="{0F487B98-9DAC-4142-B5D6-84BC4C26FDFA}" destId="{E096EAC4-73A4-4A7F-B20C-C590B66F6895}" srcOrd="2" destOrd="0" presId="urn:microsoft.com/office/officeart/2005/8/layout/vList2"/>
    <dgm:cxn modelId="{1F9E1537-351B-48F0-BB44-37B2752B793A}" type="presParOf" srcId="{0F487B98-9DAC-4142-B5D6-84BC4C26FDFA}" destId="{3B997302-91E0-4605-AE3A-DF23E6DEAA01}" srcOrd="3" destOrd="0" presId="urn:microsoft.com/office/officeart/2005/8/layout/vList2"/>
    <dgm:cxn modelId="{AE685928-91FF-4D7C-9943-D1C27F13C01E}" type="presParOf" srcId="{0F487B98-9DAC-4142-B5D6-84BC4C26FDFA}" destId="{CC53A11A-C4C6-4348-A7FC-DE36233FF517}" srcOrd="4" destOrd="0" presId="urn:microsoft.com/office/officeart/2005/8/layout/vList2"/>
    <dgm:cxn modelId="{8E6C93D7-FC1B-49B8-AA5D-1EEC43DD017F}" type="presParOf" srcId="{0F487B98-9DAC-4142-B5D6-84BC4C26FDFA}" destId="{AF0B903B-320E-46EE-AD0D-8687265AB882}" srcOrd="5" destOrd="0" presId="urn:microsoft.com/office/officeart/2005/8/layout/vList2"/>
    <dgm:cxn modelId="{DD8F3B53-DB10-470E-B942-6361F4B49574}" type="presParOf" srcId="{0F487B98-9DAC-4142-B5D6-84BC4C26FDFA}" destId="{95355ED9-6130-4B2A-866E-0F2C27126D96}" srcOrd="6" destOrd="0" presId="urn:microsoft.com/office/officeart/2005/8/layout/vList2"/>
    <dgm:cxn modelId="{1C3227B8-952D-47B8-A4DB-4B0D0DAB9C14}" type="presParOf" srcId="{0F487B98-9DAC-4142-B5D6-84BC4C26FDFA}" destId="{0B91B4A3-7831-4CFA-94EC-FF60276C8706}" srcOrd="7" destOrd="0" presId="urn:microsoft.com/office/officeart/2005/8/layout/vList2"/>
    <dgm:cxn modelId="{875DC38C-D245-44F7-88A8-9F6F122572A1}" type="presParOf" srcId="{0F487B98-9DAC-4142-B5D6-84BC4C26FDFA}" destId="{FEE7C6A3-F63B-478E-9888-BC148BDF3F23}" srcOrd="8" destOrd="0" presId="urn:microsoft.com/office/officeart/2005/8/layout/vList2"/>
    <dgm:cxn modelId="{379FFBDE-ED41-4FC4-8D35-06B576BA3479}" type="presParOf" srcId="{0F487B98-9DAC-4142-B5D6-84BC4C26FDFA}" destId="{4FD584A7-25E9-4C00-83BA-86993E58793D}" srcOrd="9" destOrd="0" presId="urn:microsoft.com/office/officeart/2005/8/layout/vList2"/>
    <dgm:cxn modelId="{AA5430DE-834B-447C-98A6-08119252F9FB}" type="presParOf" srcId="{0F487B98-9DAC-4142-B5D6-84BC4C26FDFA}" destId="{63756ED7-67D1-44D7-80AA-D2C8FE635147}" srcOrd="10" destOrd="0" presId="urn:microsoft.com/office/officeart/2005/8/layout/vList2"/>
    <dgm:cxn modelId="{4E82B5A3-14BA-49B6-B397-5166817777A4}" type="presParOf" srcId="{0F487B98-9DAC-4142-B5D6-84BC4C26FDFA}" destId="{B853AB33-75F1-4559-B221-18B53A6282B3}" srcOrd="11" destOrd="0" presId="urn:microsoft.com/office/officeart/2005/8/layout/vList2"/>
    <dgm:cxn modelId="{183DF12E-A566-45D9-B81F-D9E0448ACDD9}" type="presParOf" srcId="{0F487B98-9DAC-4142-B5D6-84BC4C26FDFA}" destId="{55159162-8F60-4ECF-9D90-A5A37E5795F1}" srcOrd="12" destOrd="0" presId="urn:microsoft.com/office/officeart/2005/8/layout/vList2"/>
    <dgm:cxn modelId="{4E8BE752-95DD-48ED-9DDC-E4524C95B367}" type="presParOf" srcId="{0F487B98-9DAC-4142-B5D6-84BC4C26FDFA}" destId="{7870DA85-B35D-4016-A8CC-95903D6B717E}" srcOrd="13" destOrd="0" presId="urn:microsoft.com/office/officeart/2005/8/layout/vList2"/>
    <dgm:cxn modelId="{82209162-110D-4DCE-AD16-0AA229882CEB}" type="presParOf" srcId="{0F487B98-9DAC-4142-B5D6-84BC4C26FDFA}" destId="{109366CC-3798-494C-B745-10777F7A2E63}" srcOrd="14" destOrd="0" presId="urn:microsoft.com/office/officeart/2005/8/layout/vList2"/>
    <dgm:cxn modelId="{1045FFF7-3FA3-4FE0-B3E6-E648B1FF5F29}" type="presParOf" srcId="{0F487B98-9DAC-4142-B5D6-84BC4C26FDFA}" destId="{0B18B561-CB47-44C8-81DF-651B574BB96C}" srcOrd="15" destOrd="0" presId="urn:microsoft.com/office/officeart/2005/8/layout/vList2"/>
    <dgm:cxn modelId="{2BADACBC-B176-4614-BE71-30C66CA299A7}" type="presParOf" srcId="{0F487B98-9DAC-4142-B5D6-84BC4C26FDFA}" destId="{B6582C23-8DF3-4551-A82A-DAA0D2938909}" srcOrd="16" destOrd="0" presId="urn:microsoft.com/office/officeart/2005/8/layout/vList2"/>
    <dgm:cxn modelId="{ADF40FAA-E97E-4002-AC11-6647742A9FF1}" type="presParOf" srcId="{0F487B98-9DAC-4142-B5D6-84BC4C26FDFA}" destId="{7EEE8507-ED60-491C-8E16-4A5C7B19C8B4}" srcOrd="17" destOrd="0" presId="urn:microsoft.com/office/officeart/2005/8/layout/vList2"/>
    <dgm:cxn modelId="{0AF0BD84-F18C-4565-8387-9EFBDA3C15B2}" type="presParOf" srcId="{0F487B98-9DAC-4142-B5D6-84BC4C26FDFA}" destId="{7556EE09-E51C-400F-944B-A218B887378D}" srcOrd="18" destOrd="0" presId="urn:microsoft.com/office/officeart/2005/8/layout/vList2"/>
    <dgm:cxn modelId="{F5FE21F5-E3F5-4DEE-A372-F3277E1E231A}" type="presParOf" srcId="{0F487B98-9DAC-4142-B5D6-84BC4C26FDFA}" destId="{94076E33-7BAA-44D7-90AA-E8B5D1462DFC}" srcOrd="19" destOrd="0" presId="urn:microsoft.com/office/officeart/2005/8/layout/vList2"/>
    <dgm:cxn modelId="{AC9305FA-8A19-451E-95D2-5704C7EAA2F3}" type="presParOf" srcId="{0F487B98-9DAC-4142-B5D6-84BC4C26FDFA}" destId="{55D2EA5B-4159-4B90-8323-FCAEDA4154C7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B9FE61-F3FD-43D1-B516-A0E113ABA109}">
      <dsp:nvSpPr>
        <dsp:cNvPr id="0" name=""/>
        <dsp:cNvSpPr/>
      </dsp:nvSpPr>
      <dsp:spPr>
        <a:xfrm>
          <a:off x="0" y="3164382"/>
          <a:ext cx="2400300" cy="41532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Compare</a:t>
          </a:r>
        </a:p>
      </dsp:txBody>
      <dsp:txXfrm>
        <a:off x="0" y="3164382"/>
        <a:ext cx="2400300" cy="415323"/>
      </dsp:txXfrm>
    </dsp:sp>
    <dsp:sp modelId="{3F92DC74-B38C-4224-99D4-613D7BC76107}">
      <dsp:nvSpPr>
        <dsp:cNvPr id="0" name=""/>
        <dsp:cNvSpPr/>
      </dsp:nvSpPr>
      <dsp:spPr>
        <a:xfrm>
          <a:off x="2400299" y="3164382"/>
          <a:ext cx="7200900" cy="415323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the different models</a:t>
          </a:r>
        </a:p>
      </dsp:txBody>
      <dsp:txXfrm>
        <a:off x="2400299" y="3164382"/>
        <a:ext cx="7200900" cy="415323"/>
      </dsp:txXfrm>
    </dsp:sp>
    <dsp:sp modelId="{1028F26D-80F2-40F8-969B-42BB2235A604}">
      <dsp:nvSpPr>
        <dsp:cNvPr id="0" name=""/>
        <dsp:cNvSpPr/>
      </dsp:nvSpPr>
      <dsp:spPr>
        <a:xfrm rot="10800000">
          <a:off x="0" y="2531844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Test</a:t>
          </a:r>
        </a:p>
      </dsp:txBody>
      <dsp:txXfrm rot="-10800000">
        <a:off x="0" y="2531844"/>
        <a:ext cx="2400300" cy="415198"/>
      </dsp:txXfrm>
    </dsp:sp>
    <dsp:sp modelId="{450F5299-84AD-4EFF-8603-D21162B69287}">
      <dsp:nvSpPr>
        <dsp:cNvPr id="0" name=""/>
        <dsp:cNvSpPr/>
      </dsp:nvSpPr>
      <dsp:spPr>
        <a:xfrm>
          <a:off x="2400299" y="2531844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Test different Models</a:t>
          </a:r>
        </a:p>
      </dsp:txBody>
      <dsp:txXfrm>
        <a:off x="2400299" y="2531844"/>
        <a:ext cx="7200900" cy="415198"/>
      </dsp:txXfrm>
    </dsp:sp>
    <dsp:sp modelId="{93A99A6E-1131-4485-8285-C81BC5D888AB}">
      <dsp:nvSpPr>
        <dsp:cNvPr id="0" name=""/>
        <dsp:cNvSpPr/>
      </dsp:nvSpPr>
      <dsp:spPr>
        <a:xfrm rot="10800000">
          <a:off x="0" y="1899307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Visualization</a:t>
          </a:r>
        </a:p>
      </dsp:txBody>
      <dsp:txXfrm rot="-10800000">
        <a:off x="0" y="1899307"/>
        <a:ext cx="2400300" cy="415198"/>
      </dsp:txXfrm>
    </dsp:sp>
    <dsp:sp modelId="{021CCF81-A116-4D07-9767-0EF3EC99BB34}">
      <dsp:nvSpPr>
        <dsp:cNvPr id="0" name=""/>
        <dsp:cNvSpPr/>
      </dsp:nvSpPr>
      <dsp:spPr>
        <a:xfrm>
          <a:off x="2400299" y="1899307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Visualize and analyze the data</a:t>
          </a:r>
        </a:p>
      </dsp:txBody>
      <dsp:txXfrm>
        <a:off x="2400299" y="1899307"/>
        <a:ext cx="7200900" cy="415198"/>
      </dsp:txXfrm>
    </dsp:sp>
    <dsp:sp modelId="{7B97CD1A-67A6-4042-9FB4-24629C461F02}">
      <dsp:nvSpPr>
        <dsp:cNvPr id="0" name=""/>
        <dsp:cNvSpPr/>
      </dsp:nvSpPr>
      <dsp:spPr>
        <a:xfrm rot="10800000">
          <a:off x="0" y="1266769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Selection</a:t>
          </a:r>
        </a:p>
      </dsp:txBody>
      <dsp:txXfrm rot="-10800000">
        <a:off x="0" y="1266769"/>
        <a:ext cx="2400300" cy="415198"/>
      </dsp:txXfrm>
    </dsp:sp>
    <dsp:sp modelId="{C9ECB9B5-0EC2-483A-AA42-174D1C58A97C}">
      <dsp:nvSpPr>
        <dsp:cNvPr id="0" name=""/>
        <dsp:cNvSpPr/>
      </dsp:nvSpPr>
      <dsp:spPr>
        <a:xfrm>
          <a:off x="2400299" y="1266769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Select Features</a:t>
          </a:r>
          <a:endParaRPr lang="en-US" sz="1100" kern="1200" dirty="0"/>
        </a:p>
      </dsp:txBody>
      <dsp:txXfrm>
        <a:off x="2400299" y="1266769"/>
        <a:ext cx="7200900" cy="415198"/>
      </dsp:txXfrm>
    </dsp:sp>
    <dsp:sp modelId="{DDEFDADF-AAE4-4BCE-B767-753901F742F3}">
      <dsp:nvSpPr>
        <dsp:cNvPr id="0" name=""/>
        <dsp:cNvSpPr/>
      </dsp:nvSpPr>
      <dsp:spPr>
        <a:xfrm rot="10800000">
          <a:off x="0" y="634231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Cleaning</a:t>
          </a:r>
        </a:p>
      </dsp:txBody>
      <dsp:txXfrm rot="-10800000">
        <a:off x="0" y="634231"/>
        <a:ext cx="2400300" cy="415198"/>
      </dsp:txXfrm>
    </dsp:sp>
    <dsp:sp modelId="{B62E2E27-5B44-44C1-93CE-F7195D62829B}">
      <dsp:nvSpPr>
        <dsp:cNvPr id="0" name=""/>
        <dsp:cNvSpPr/>
      </dsp:nvSpPr>
      <dsp:spPr>
        <a:xfrm>
          <a:off x="2400299" y="634231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Clean and Scale the data </a:t>
          </a:r>
          <a:endParaRPr lang="en-US" sz="1100" kern="1200" dirty="0"/>
        </a:p>
      </dsp:txBody>
      <dsp:txXfrm>
        <a:off x="2400299" y="634231"/>
        <a:ext cx="7200900" cy="415198"/>
      </dsp:txXfrm>
    </dsp:sp>
    <dsp:sp modelId="{758A9B01-5C2B-4339-918A-53F14B740AE1}">
      <dsp:nvSpPr>
        <dsp:cNvPr id="0" name=""/>
        <dsp:cNvSpPr/>
      </dsp:nvSpPr>
      <dsp:spPr>
        <a:xfrm rot="10800000">
          <a:off x="0" y="1694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Creation</a:t>
          </a:r>
        </a:p>
      </dsp:txBody>
      <dsp:txXfrm rot="-10800000">
        <a:off x="0" y="1694"/>
        <a:ext cx="2400300" cy="415198"/>
      </dsp:txXfrm>
    </dsp:sp>
    <dsp:sp modelId="{037B77BF-A7F1-4844-94D0-F9991AF5B074}">
      <dsp:nvSpPr>
        <dsp:cNvPr id="0" name=""/>
        <dsp:cNvSpPr/>
      </dsp:nvSpPr>
      <dsp:spPr>
        <a:xfrm>
          <a:off x="2400299" y="1694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Create the Dataframe</a:t>
          </a:r>
          <a:endParaRPr lang="en-US" sz="1100" kern="1200" dirty="0"/>
        </a:p>
      </dsp:txBody>
      <dsp:txXfrm>
        <a:off x="2400299" y="1694"/>
        <a:ext cx="7200900" cy="415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0B1D2-CA7F-4DFA-B902-24A270F6F7C4}">
      <dsp:nvSpPr>
        <dsp:cNvPr id="0" name=""/>
        <dsp:cNvSpPr/>
      </dsp:nvSpPr>
      <dsp:spPr>
        <a:xfrm>
          <a:off x="0" y="93196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dirty="0"/>
            <a:t>Model 1 :  Gaussian Naive Bayes : </a:t>
          </a:r>
          <a:r>
            <a:rPr lang="fr-FR" sz="1700" kern="1200" dirty="0"/>
            <a:t>0.8222</a:t>
          </a:r>
          <a:endParaRPr lang="en-US" sz="1700" kern="1200" dirty="0"/>
        </a:p>
      </dsp:txBody>
      <dsp:txXfrm>
        <a:off x="18934" y="112130"/>
        <a:ext cx="9563332" cy="349987"/>
      </dsp:txXfrm>
    </dsp:sp>
    <dsp:sp modelId="{E096EAC4-73A4-4A7F-B20C-C590B66F6895}">
      <dsp:nvSpPr>
        <dsp:cNvPr id="0" name=""/>
        <dsp:cNvSpPr/>
      </dsp:nvSpPr>
      <dsp:spPr>
        <a:xfrm>
          <a:off x="0" y="51874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Model 2 : Benouilli Naive Bayes :  </a:t>
          </a:r>
          <a:r>
            <a:rPr lang="fr-FR" sz="1700" kern="1200" dirty="0"/>
            <a:t>0.8978</a:t>
          </a:r>
          <a:endParaRPr lang="en-US" sz="1700" kern="1200" dirty="0"/>
        </a:p>
      </dsp:txBody>
      <dsp:txXfrm>
        <a:off x="18934" y="537681"/>
        <a:ext cx="9563332" cy="349987"/>
      </dsp:txXfrm>
    </dsp:sp>
    <dsp:sp modelId="{CC53A11A-C4C6-4348-A7FC-DE36233FF517}">
      <dsp:nvSpPr>
        <dsp:cNvPr id="0" name=""/>
        <dsp:cNvSpPr/>
      </dsp:nvSpPr>
      <dsp:spPr>
        <a:xfrm>
          <a:off x="0" y="95556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3 : </a:t>
          </a:r>
          <a:r>
            <a:rPr lang="fr-FR" sz="1700" b="1" i="0" kern="1200" dirty="0" err="1"/>
            <a:t>DecisionTreeClassifier</a:t>
          </a:r>
          <a:r>
            <a:rPr lang="fr-FR" sz="1700" b="1" i="0" kern="1200" dirty="0"/>
            <a:t> : </a:t>
          </a:r>
          <a:r>
            <a:rPr lang="fr-FR" sz="1700" kern="1200" dirty="0"/>
            <a:t>0.9028</a:t>
          </a:r>
          <a:endParaRPr lang="en-US" sz="1700" kern="1200" dirty="0"/>
        </a:p>
      </dsp:txBody>
      <dsp:txXfrm>
        <a:off x="18934" y="974496"/>
        <a:ext cx="9563332" cy="349987"/>
      </dsp:txXfrm>
    </dsp:sp>
    <dsp:sp modelId="{95355ED9-6130-4B2A-866E-0F2C27126D96}">
      <dsp:nvSpPr>
        <dsp:cNvPr id="0" name=""/>
        <dsp:cNvSpPr/>
      </dsp:nvSpPr>
      <dsp:spPr>
        <a:xfrm>
          <a:off x="0" y="139237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4 : Support </a:t>
          </a:r>
          <a:r>
            <a:rPr lang="fr-FR" sz="1700" b="1" i="0" kern="1200" dirty="0" err="1"/>
            <a:t>Vector</a:t>
          </a:r>
          <a:r>
            <a:rPr lang="fr-FR" sz="1700" b="1" i="0" kern="1200" dirty="0"/>
            <a:t> Machine </a:t>
          </a:r>
          <a:r>
            <a:rPr lang="fr-FR" sz="1700" b="1" i="0" kern="1200" dirty="0" err="1"/>
            <a:t>Algorithm</a:t>
          </a:r>
          <a:r>
            <a:rPr lang="fr-FR" sz="1700" b="1" i="0" kern="1200" dirty="0"/>
            <a:t> : </a:t>
          </a:r>
          <a:r>
            <a:rPr lang="fr-FR" sz="1700" kern="1200" dirty="0"/>
            <a:t>0.9230</a:t>
          </a:r>
          <a:endParaRPr lang="en-US" sz="1700" kern="1200" dirty="0"/>
        </a:p>
      </dsp:txBody>
      <dsp:txXfrm>
        <a:off x="18934" y="1411311"/>
        <a:ext cx="9563332" cy="349987"/>
      </dsp:txXfrm>
    </dsp:sp>
    <dsp:sp modelId="{FEE7C6A3-F63B-478E-9888-BC148BDF3F23}">
      <dsp:nvSpPr>
        <dsp:cNvPr id="0" name=""/>
        <dsp:cNvSpPr/>
      </dsp:nvSpPr>
      <dsp:spPr>
        <a:xfrm>
          <a:off x="0" y="182919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5 : KNN : </a:t>
          </a:r>
          <a:r>
            <a:rPr lang="fr-FR" sz="1700" kern="1200" dirty="0"/>
            <a:t>0.8806</a:t>
          </a:r>
          <a:endParaRPr lang="en-US" sz="1700" kern="1200" dirty="0"/>
        </a:p>
      </dsp:txBody>
      <dsp:txXfrm>
        <a:off x="18934" y="1848126"/>
        <a:ext cx="9563332" cy="349987"/>
      </dsp:txXfrm>
    </dsp:sp>
    <dsp:sp modelId="{63756ED7-67D1-44D7-80AA-D2C8FE635147}">
      <dsp:nvSpPr>
        <dsp:cNvPr id="0" name=""/>
        <dsp:cNvSpPr/>
      </dsp:nvSpPr>
      <dsp:spPr>
        <a:xfrm>
          <a:off x="0" y="226600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6 : Multi-layer perceptron : </a:t>
          </a:r>
          <a:r>
            <a:rPr lang="fr-FR" sz="1700" kern="1200" dirty="0"/>
            <a:t>0.9213</a:t>
          </a:r>
          <a:endParaRPr lang="en-US" sz="1700" kern="1200" dirty="0"/>
        </a:p>
      </dsp:txBody>
      <dsp:txXfrm>
        <a:off x="18934" y="2284941"/>
        <a:ext cx="9563332" cy="349987"/>
      </dsp:txXfrm>
    </dsp:sp>
    <dsp:sp modelId="{55159162-8F60-4ECF-9D90-A5A37E5795F1}">
      <dsp:nvSpPr>
        <dsp:cNvPr id="0" name=""/>
        <dsp:cNvSpPr/>
      </dsp:nvSpPr>
      <dsp:spPr>
        <a:xfrm>
          <a:off x="0" y="270282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7 : </a:t>
          </a:r>
          <a:r>
            <a:rPr lang="fr-FR" sz="1700" b="1" i="0" kern="1200" dirty="0" err="1"/>
            <a:t>Gaussian</a:t>
          </a:r>
          <a:r>
            <a:rPr lang="fr-FR" sz="1700" b="1" i="0" kern="1200" dirty="0"/>
            <a:t> Process Classifier : </a:t>
          </a:r>
          <a:r>
            <a:rPr lang="fr-FR" sz="1700" kern="1200" dirty="0"/>
            <a:t>0.8976</a:t>
          </a:r>
          <a:endParaRPr lang="en-US" sz="1700" kern="1200" dirty="0"/>
        </a:p>
      </dsp:txBody>
      <dsp:txXfrm>
        <a:off x="18934" y="2721756"/>
        <a:ext cx="9563332" cy="349987"/>
      </dsp:txXfrm>
    </dsp:sp>
    <dsp:sp modelId="{109366CC-3798-494C-B745-10777F7A2E63}">
      <dsp:nvSpPr>
        <dsp:cNvPr id="0" name=""/>
        <dsp:cNvSpPr/>
      </dsp:nvSpPr>
      <dsp:spPr>
        <a:xfrm>
          <a:off x="0" y="313963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8 : </a:t>
          </a:r>
          <a:r>
            <a:rPr lang="fr-FR" sz="1700" b="1" i="0" kern="1200" dirty="0" err="1"/>
            <a:t>Random</a:t>
          </a:r>
          <a:r>
            <a:rPr lang="fr-FR" sz="1700" b="1" i="0" kern="1200" dirty="0"/>
            <a:t> Forest Classifier : </a:t>
          </a:r>
          <a:r>
            <a:rPr lang="fr-FR" sz="1700" kern="1200" dirty="0"/>
            <a:t>0.9284</a:t>
          </a:r>
          <a:endParaRPr lang="en-US" sz="1700" kern="1200" dirty="0"/>
        </a:p>
      </dsp:txBody>
      <dsp:txXfrm>
        <a:off x="18934" y="3158571"/>
        <a:ext cx="9563332" cy="349987"/>
      </dsp:txXfrm>
    </dsp:sp>
    <dsp:sp modelId="{B6582C23-8DF3-4551-A82A-DAA0D2938909}">
      <dsp:nvSpPr>
        <dsp:cNvPr id="0" name=""/>
        <dsp:cNvSpPr/>
      </dsp:nvSpPr>
      <dsp:spPr>
        <a:xfrm>
          <a:off x="0" y="357645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9 : Ada Boost Classifier : </a:t>
          </a:r>
          <a:r>
            <a:rPr lang="fr-FR" sz="1700" kern="1200" dirty="0"/>
            <a:t>0.9300</a:t>
          </a:r>
          <a:endParaRPr lang="en-US" sz="1700" kern="1200" dirty="0"/>
        </a:p>
      </dsp:txBody>
      <dsp:txXfrm>
        <a:off x="18934" y="3595386"/>
        <a:ext cx="9563332" cy="349987"/>
      </dsp:txXfrm>
    </dsp:sp>
    <dsp:sp modelId="{7556EE09-E51C-400F-944B-A218B887378D}">
      <dsp:nvSpPr>
        <dsp:cNvPr id="0" name=""/>
        <dsp:cNvSpPr/>
      </dsp:nvSpPr>
      <dsp:spPr>
        <a:xfrm>
          <a:off x="0" y="401326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10 : </a:t>
          </a:r>
          <a:r>
            <a:rPr lang="fr-FR" sz="1700" b="1" i="0" kern="1200" dirty="0" err="1"/>
            <a:t>Quadratic</a:t>
          </a:r>
          <a:r>
            <a:rPr lang="fr-FR" sz="1700" b="1" i="0" kern="1200" dirty="0"/>
            <a:t> Discriminant </a:t>
          </a:r>
          <a:r>
            <a:rPr lang="fr-FR" sz="1700" b="1" i="0" kern="1200" dirty="0" err="1"/>
            <a:t>analysis</a:t>
          </a:r>
          <a:r>
            <a:rPr lang="fr-FR" sz="1700" b="1" i="0" kern="1200" dirty="0"/>
            <a:t> : </a:t>
          </a:r>
          <a:r>
            <a:rPr lang="fr-FR" sz="1700" kern="1200" dirty="0"/>
            <a:t>0.8291</a:t>
          </a:r>
          <a:endParaRPr lang="en-US" sz="1700" kern="1200" dirty="0"/>
        </a:p>
      </dsp:txBody>
      <dsp:txXfrm>
        <a:off x="18934" y="4032201"/>
        <a:ext cx="9563332" cy="349987"/>
      </dsp:txXfrm>
    </dsp:sp>
    <dsp:sp modelId="{55D2EA5B-4159-4B90-8323-FCAEDA4154C7}">
      <dsp:nvSpPr>
        <dsp:cNvPr id="0" name=""/>
        <dsp:cNvSpPr/>
      </dsp:nvSpPr>
      <dsp:spPr>
        <a:xfrm>
          <a:off x="0" y="446776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11 : </a:t>
          </a:r>
          <a:r>
            <a:rPr lang="fr-FR" sz="1700" b="1" i="0" kern="1200" dirty="0" err="1"/>
            <a:t>Deep</a:t>
          </a:r>
          <a:r>
            <a:rPr lang="fr-FR" sz="1700" b="1" i="0" kern="1200" dirty="0"/>
            <a:t> Learning : </a:t>
          </a:r>
          <a:r>
            <a:rPr lang="fr-FR" sz="1700" kern="1200" dirty="0"/>
            <a:t>0.9480</a:t>
          </a:r>
          <a:endParaRPr lang="en-US" sz="1700" kern="1200" dirty="0"/>
        </a:p>
      </dsp:txBody>
      <dsp:txXfrm>
        <a:off x="18934" y="4486701"/>
        <a:ext cx="9563332" cy="349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38A06D-996C-44F3-B913-825DFD8AC179}" type="datetime1">
              <a:rPr lang="fr-FR" smtClean="0"/>
              <a:t>26/12/2021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E131D3-9BE2-46E8-B996-039A12B2C477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23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06C86350-C59B-49B7-B6A3-C006A2D9A913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grpSp>
        <p:nvGrpSpPr>
          <p:cNvPr id="7" name="Groupe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e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e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DA1C5C-7F2E-433D-875A-FFDEB82FA351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D4B3E8-0B78-4EDB-B1B2-DDB7EDE35009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7AD2B4-193C-44DA-BE2C-33100C37057E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B5E0A11-9398-468D-A8E2-506101C27709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Forme libre 6" title="Repère de rognag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563BBE-4BD2-44A6-88C2-3DFD8FC8C1A5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62C45A-21A3-4B05-B2F9-D8CB0570209E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3B5F54-669E-4242-B20C-FEC67C52BA91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4E34C7-1BD1-4C59-A431-26F54DD0FE99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Forme d’arrière-plan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9B75EAA-98D5-4BE3-BEEC-5DF1769883AE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de séparatio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Forme d’arrière-plan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905269A-CAA5-4373-8346-72C4F88512B2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de séparatio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1608B52C-6477-4F49-96AF-2A2F509D9CC6}" type="datetime1">
              <a:rPr lang="fr-FR" noProof="0" smtClean="0"/>
              <a:t>26/12/2021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latéral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23" name="Image 22" descr="plan rapproché extrême d’un graphique en courbe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885" y="4316378"/>
            <a:ext cx="5268177" cy="618646"/>
          </a:xfrm>
        </p:spPr>
        <p:txBody>
          <a:bodyPr rtlCol="0">
            <a:normAutofit/>
          </a:bodyPr>
          <a:lstStyle/>
          <a:p>
            <a:pPr algn="l"/>
            <a:r>
              <a:rPr lang="fr-FR" sz="3600" dirty="0">
                <a:solidFill>
                  <a:srgbClr val="FFFFFF"/>
                </a:solidFill>
              </a:rPr>
              <a:t>Project Python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040" y="4920855"/>
            <a:ext cx="5268177" cy="12859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fr-FR" sz="1800" dirty="0">
                <a:solidFill>
                  <a:srgbClr val="FFFFFF"/>
                </a:solidFill>
              </a:rPr>
              <a:t>DEFINE IS A MAIL IS A SPAM</a:t>
            </a:r>
          </a:p>
          <a:p>
            <a:pPr algn="l" rtl="0">
              <a:spcAft>
                <a:spcPts val="600"/>
              </a:spcAft>
            </a:pPr>
            <a:endParaRPr lang="fr-FR" sz="1800" dirty="0">
              <a:solidFill>
                <a:srgbClr val="FFFFFF"/>
              </a:solidFill>
            </a:endParaRPr>
          </a:p>
          <a:p>
            <a:pPr algn="l" rtl="0">
              <a:spcAft>
                <a:spcPts val="600"/>
              </a:spcAft>
            </a:pPr>
            <a:r>
              <a:rPr lang="fr-FR" sz="1800" dirty="0">
                <a:solidFill>
                  <a:srgbClr val="FFFFFF"/>
                </a:solidFill>
              </a:rPr>
              <a:t>BOUTIN Maxime – BONY Baptiste </a:t>
            </a:r>
          </a:p>
          <a:p>
            <a:pPr algn="l" rtl="0">
              <a:spcAft>
                <a:spcPts val="600"/>
              </a:spcAft>
            </a:pPr>
            <a:endParaRPr lang="fr-FR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3C8A8F-CD70-4B92-A1D3-63B08B49B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fr-FR" sz="4400" err="1"/>
              <a:t>Understanding</a:t>
            </a:r>
            <a:r>
              <a:rPr lang="fr-FR" sz="4400"/>
              <a:t> of the data 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BC5E977C-C278-46F4-9CCC-9FB5AF9EC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>
            <a:normAutofit/>
          </a:bodyPr>
          <a:lstStyle/>
          <a:p>
            <a:r>
              <a:rPr lang="fr-FR" sz="1700" dirty="0"/>
              <a:t>58 </a:t>
            </a:r>
            <a:r>
              <a:rPr lang="fr-FR" sz="1700" dirty="0" err="1"/>
              <a:t>different</a:t>
            </a:r>
            <a:r>
              <a:rPr lang="fr-FR" sz="1700" dirty="0"/>
              <a:t> </a:t>
            </a:r>
            <a:r>
              <a:rPr lang="fr-FR" sz="1700" dirty="0" err="1"/>
              <a:t>features</a:t>
            </a:r>
            <a:r>
              <a:rPr lang="fr-FR" sz="1700" dirty="0"/>
              <a:t> </a:t>
            </a:r>
          </a:p>
          <a:p>
            <a:pPr marL="0" indent="0">
              <a:buNone/>
            </a:pPr>
            <a:r>
              <a:rPr lang="fr-FR" sz="1700" dirty="0"/>
              <a:t>There are 57 </a:t>
            </a:r>
            <a:r>
              <a:rPr lang="fr-FR" sz="1700" dirty="0" err="1"/>
              <a:t>numerical</a:t>
            </a:r>
            <a:r>
              <a:rPr lang="fr-FR" sz="1700" dirty="0"/>
              <a:t> values, 1 nominal class label :</a:t>
            </a:r>
          </a:p>
          <a:p>
            <a:pPr marL="0" indent="0">
              <a:buNone/>
            </a:pPr>
            <a:r>
              <a:rPr lang="fr-FR" sz="1700" dirty="0"/>
              <a:t>48 </a:t>
            </a:r>
            <a:r>
              <a:rPr lang="fr-FR" sz="1700" dirty="0" err="1"/>
              <a:t>attributes</a:t>
            </a:r>
            <a:r>
              <a:rPr lang="fr-FR" sz="1700" dirty="0"/>
              <a:t> are the </a:t>
            </a:r>
            <a:r>
              <a:rPr lang="en-US" sz="1700" dirty="0"/>
              <a:t>percentage of some words in the e-mail</a:t>
            </a:r>
            <a:r>
              <a:rPr lang="fr-FR" sz="1700" dirty="0"/>
              <a:t> </a:t>
            </a:r>
          </a:p>
          <a:p>
            <a:pPr marL="0" indent="0">
              <a:buNone/>
            </a:pPr>
            <a:r>
              <a:rPr lang="fr-FR" sz="1700" dirty="0"/>
              <a:t>6 </a:t>
            </a:r>
            <a:r>
              <a:rPr lang="fr-FR" sz="1700" dirty="0" err="1"/>
              <a:t>attributes</a:t>
            </a:r>
            <a:r>
              <a:rPr lang="fr-FR" sz="1700" dirty="0"/>
              <a:t> are the percentage of </a:t>
            </a:r>
            <a:r>
              <a:rPr lang="fr-FR" sz="1700" dirty="0" err="1"/>
              <a:t>some</a:t>
            </a:r>
            <a:r>
              <a:rPr lang="fr-FR" sz="1700" dirty="0"/>
              <a:t> </a:t>
            </a:r>
            <a:r>
              <a:rPr lang="fr-FR" sz="1700" dirty="0" err="1"/>
              <a:t>characters</a:t>
            </a:r>
            <a:r>
              <a:rPr lang="fr-FR" sz="1700" dirty="0"/>
              <a:t> in the e-mail</a:t>
            </a:r>
          </a:p>
          <a:p>
            <a:pPr marL="0" indent="0">
              <a:buNone/>
            </a:pPr>
            <a:r>
              <a:rPr lang="fr-FR" sz="1700" dirty="0"/>
              <a:t>1 </a:t>
            </a:r>
            <a:r>
              <a:rPr lang="fr-FR" sz="1700" dirty="0" err="1"/>
              <a:t>is</a:t>
            </a:r>
            <a:r>
              <a:rPr lang="fr-FR" sz="1700" dirty="0"/>
              <a:t> the </a:t>
            </a:r>
            <a:r>
              <a:rPr lang="en-US" sz="1700" dirty="0"/>
              <a:t>length of longest uninterrupted sequence of capital letters</a:t>
            </a:r>
          </a:p>
          <a:p>
            <a:pPr marL="0" indent="0">
              <a:buNone/>
            </a:pPr>
            <a:r>
              <a:rPr lang="en-US" sz="1700" dirty="0"/>
              <a:t>1 is the total number of capital letters in the e-mail</a:t>
            </a:r>
          </a:p>
          <a:p>
            <a:pPr marL="0" indent="0">
              <a:buNone/>
            </a:pPr>
            <a:r>
              <a:rPr lang="en-US" sz="1700" dirty="0"/>
              <a:t>1 is the average length of uninterrupted sequences of capital letters</a:t>
            </a:r>
          </a:p>
          <a:p>
            <a:pPr marL="0" indent="0">
              <a:buNone/>
            </a:pPr>
            <a:r>
              <a:rPr lang="en-US" sz="1700" dirty="0"/>
              <a:t>The last attributes denotes if the mail is a spam or not</a:t>
            </a:r>
          </a:p>
          <a:p>
            <a:pPr marL="0" indent="0">
              <a:buNone/>
            </a:pPr>
            <a:endParaRPr lang="fr-FR" sz="1700" dirty="0"/>
          </a:p>
          <a:p>
            <a:r>
              <a:rPr lang="en-US" sz="1700" dirty="0"/>
              <a:t>39.4% of instances are spam, and we have 4601 instances</a:t>
            </a:r>
            <a:endParaRPr lang="fr-FR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fr-FR" sz="1700" dirty="0"/>
          </a:p>
          <a:p>
            <a:pPr marL="0" indent="0">
              <a:buNone/>
            </a:pPr>
            <a:endParaRPr lang="fr-FR" sz="1700" dirty="0"/>
          </a:p>
          <a:p>
            <a:endParaRPr lang="fr-FR" sz="170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8E5BC05-FC79-4F76-BA5B-118AD1256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E8B2A9D-A393-45E7-B7BF-BF353009F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4" t="26667" r="26630" b="8309"/>
          <a:stretch/>
        </p:blipFill>
        <p:spPr>
          <a:xfrm>
            <a:off x="233885" y="2293015"/>
            <a:ext cx="4835749" cy="413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5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FE5F1-C964-4990-9D7E-144CB59A9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fr-FR" dirty="0"/>
              <a:t>The goal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</a:p>
        </p:txBody>
      </p:sp>
      <p:pic>
        <p:nvPicPr>
          <p:cNvPr id="5" name="Picture 4" descr="Person holding mouse">
            <a:extLst>
              <a:ext uri="{FF2B5EF4-FFF2-40B4-BE49-F238E27FC236}">
                <a16:creationId xmlns:a16="http://schemas.microsoft.com/office/drawing/2014/main" id="{184D86C6-5797-42CA-B45E-FCA60BA52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71" r="16306" b="-1"/>
          <a:stretch/>
        </p:blipFill>
        <p:spPr>
          <a:xfrm>
            <a:off x="5532120" y="10"/>
            <a:ext cx="6659880" cy="6857989"/>
          </a:xfrm>
          <a:prstGeom prst="rect">
            <a:avLst/>
          </a:prstGeom>
          <a:noFill/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D96D22-9429-46D6-8915-564017A0D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>
            <a:normAutofit/>
          </a:bodyPr>
          <a:lstStyle/>
          <a:p>
            <a:r>
              <a:rPr lang="fr-FR"/>
              <a:t>This </a:t>
            </a:r>
            <a:r>
              <a:rPr lang="fr-FR" err="1"/>
              <a:t>dataset</a:t>
            </a:r>
            <a:r>
              <a:rPr lang="fr-FR"/>
              <a:t> </a:t>
            </a:r>
            <a:r>
              <a:rPr lang="fr-FR" err="1"/>
              <a:t>allow</a:t>
            </a:r>
            <a:r>
              <a:rPr lang="fr-FR"/>
              <a:t> us to </a:t>
            </a:r>
            <a:r>
              <a:rPr lang="fr-FR" err="1"/>
              <a:t>determine</a:t>
            </a:r>
            <a:r>
              <a:rPr lang="fr-FR"/>
              <a:t> </a:t>
            </a:r>
            <a:r>
              <a:rPr lang="fr-FR" err="1"/>
              <a:t>whether</a:t>
            </a:r>
            <a:r>
              <a:rPr lang="fr-FR"/>
              <a:t> if a mail </a:t>
            </a:r>
            <a:r>
              <a:rPr lang="fr-FR" err="1"/>
              <a:t>is</a:t>
            </a:r>
            <a:r>
              <a:rPr lang="fr-FR"/>
              <a:t> a spam or not. </a:t>
            </a:r>
          </a:p>
          <a:p>
            <a:r>
              <a:rPr lang="fr-FR"/>
              <a:t>It </a:t>
            </a:r>
            <a:r>
              <a:rPr lang="fr-FR" err="1"/>
              <a:t>is</a:t>
            </a:r>
            <a:r>
              <a:rPr lang="fr-FR"/>
              <a:t> </a:t>
            </a:r>
            <a:r>
              <a:rPr lang="fr-FR" err="1"/>
              <a:t>usefull</a:t>
            </a:r>
            <a:r>
              <a:rPr lang="fr-FR"/>
              <a:t> in </a:t>
            </a:r>
            <a:r>
              <a:rPr lang="fr-FR" err="1"/>
              <a:t>our</a:t>
            </a:r>
            <a:r>
              <a:rPr lang="fr-FR"/>
              <a:t> </a:t>
            </a:r>
            <a:r>
              <a:rPr lang="fr-FR" err="1"/>
              <a:t>everyday</a:t>
            </a:r>
            <a:r>
              <a:rPr lang="fr-FR"/>
              <a:t> life, </a:t>
            </a:r>
            <a:r>
              <a:rPr lang="fr-FR" err="1"/>
              <a:t>since</a:t>
            </a: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receive</a:t>
            </a:r>
            <a:r>
              <a:rPr lang="fr-FR"/>
              <a:t> </a:t>
            </a:r>
            <a:r>
              <a:rPr lang="fr-FR" err="1"/>
              <a:t>many</a:t>
            </a:r>
            <a:r>
              <a:rPr lang="fr-FR"/>
              <a:t> e-mails </a:t>
            </a:r>
            <a:r>
              <a:rPr lang="fr-FR" err="1"/>
              <a:t>every</a:t>
            </a:r>
            <a:r>
              <a:rPr lang="fr-FR"/>
              <a:t> </a:t>
            </a:r>
            <a:r>
              <a:rPr lang="fr-FR" err="1"/>
              <a:t>day</a:t>
            </a:r>
            <a:r>
              <a:rPr lang="fr-FR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845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/>
              <a:t>Stages of the Project </a:t>
            </a:r>
          </a:p>
        </p:txBody>
      </p:sp>
      <p:graphicFrame>
        <p:nvGraphicFramePr>
          <p:cNvPr id="7" name="Espace réservé du contenu 2" descr="Espace réservé du graphique de l’icône SmartArt">
            <a:extLst>
              <a:ext uri="{FF2B5EF4-FFF2-40B4-BE49-F238E27FC236}">
                <a16:creationId xmlns:a16="http://schemas.microsoft.com/office/drawing/2014/main" id="{FCCAB5DC-D877-48A9-8110-D56E41FBA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0248595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9B984E-A625-42E0-B4AC-5DAF84154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Our first impressions about the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5A728C-CAE1-47CE-9EEE-DA194512A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At first, </a:t>
            </a:r>
            <a:r>
              <a:rPr lang="fr-FR" dirty="0" err="1"/>
              <a:t>we</a:t>
            </a:r>
            <a:r>
              <a:rPr lang="fr-FR" dirty="0"/>
              <a:t> suppose </a:t>
            </a:r>
            <a:r>
              <a:rPr lang="fr-FR" dirty="0" err="1"/>
              <a:t>that</a:t>
            </a:r>
            <a:r>
              <a:rPr lang="fr-FR" dirty="0"/>
              <a:t> the </a:t>
            </a:r>
            <a:r>
              <a:rPr lang="fr-FR" dirty="0" err="1"/>
              <a:t>frequency</a:t>
            </a:r>
            <a:r>
              <a:rPr lang="fr-FR" dirty="0"/>
              <a:t> of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words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in the offices,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related</a:t>
            </a:r>
            <a:r>
              <a:rPr lang="fr-FR" dirty="0"/>
              <a:t> to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greater</a:t>
            </a:r>
            <a:r>
              <a:rPr lang="fr-FR" dirty="0"/>
              <a:t> in non-spa e-mails. 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suppose </a:t>
            </a:r>
            <a:r>
              <a:rPr lang="fr-FR" dirty="0" err="1"/>
              <a:t>that</a:t>
            </a:r>
            <a:r>
              <a:rPr lang="fr-FR" dirty="0"/>
              <a:t> on the </a:t>
            </a:r>
            <a:r>
              <a:rPr lang="fr-FR" dirty="0" err="1"/>
              <a:t>other</a:t>
            </a:r>
            <a:r>
              <a:rPr lang="fr-FR" dirty="0"/>
              <a:t> hand,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characters</a:t>
            </a:r>
            <a:r>
              <a:rPr lang="fr-FR" dirty="0"/>
              <a:t> like « ! » for </a:t>
            </a:r>
            <a:r>
              <a:rPr lang="fr-FR" dirty="0" err="1"/>
              <a:t>example</a:t>
            </a:r>
            <a:r>
              <a:rPr lang="fr-FR" dirty="0"/>
              <a:t> are </a:t>
            </a:r>
            <a:r>
              <a:rPr lang="fr-FR" dirty="0" err="1"/>
              <a:t>used</a:t>
            </a:r>
            <a:r>
              <a:rPr lang="fr-FR" dirty="0"/>
              <a:t> a lot in spams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guess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in spams, the </a:t>
            </a:r>
            <a:r>
              <a:rPr lang="fr-FR" dirty="0" err="1"/>
              <a:t>number</a:t>
            </a:r>
            <a:r>
              <a:rPr lang="fr-FR" dirty="0"/>
              <a:t> of capital </a:t>
            </a:r>
            <a:r>
              <a:rPr lang="fr-FR" dirty="0" err="1"/>
              <a:t>letters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greater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in non-spam e-mails. </a:t>
            </a:r>
          </a:p>
          <a:p>
            <a:endParaRPr lang="fr-FR" dirty="0"/>
          </a:p>
          <a:p>
            <a:r>
              <a:rPr lang="fr-FR" dirty="0"/>
              <a:t>To </a:t>
            </a:r>
            <a:r>
              <a:rPr lang="fr-FR" dirty="0" err="1"/>
              <a:t>be</a:t>
            </a:r>
            <a:r>
              <a:rPr lang="fr-FR" dirty="0"/>
              <a:t> sure 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thoughts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analyze</a:t>
            </a:r>
            <a:r>
              <a:rPr lang="fr-FR" dirty="0"/>
              <a:t> and </a:t>
            </a:r>
            <a:r>
              <a:rPr lang="fr-FR" dirty="0" err="1"/>
              <a:t>visualize</a:t>
            </a:r>
            <a:r>
              <a:rPr lang="fr-FR" dirty="0"/>
              <a:t> the data. </a:t>
            </a:r>
          </a:p>
        </p:txBody>
      </p:sp>
    </p:spTree>
    <p:extLst>
      <p:ext uri="{BB962C8B-B14F-4D97-AF65-F5344CB8AC3E}">
        <p14:creationId xmlns:p14="http://schemas.microsoft.com/office/powerpoint/2010/main" val="2287750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36A57-57EA-4799-9EFD-45314BA32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17880"/>
            <a:ext cx="9601200" cy="1485900"/>
          </a:xfrm>
        </p:spPr>
        <p:txBody>
          <a:bodyPr anchor="t">
            <a:normAutofit/>
          </a:bodyPr>
          <a:lstStyle/>
          <a:p>
            <a:r>
              <a:rPr lang="fr-FR" dirty="0" err="1"/>
              <a:t>Let’s</a:t>
            </a:r>
            <a:r>
              <a:rPr lang="fr-FR" dirty="0"/>
              <a:t> check at </a:t>
            </a:r>
            <a:r>
              <a:rPr lang="fr-FR" dirty="0" err="1"/>
              <a:t>some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plots </a:t>
            </a:r>
          </a:p>
        </p:txBody>
      </p:sp>
      <p:pic>
        <p:nvPicPr>
          <p:cNvPr id="13" name="Espace réservé du contenu 8">
            <a:extLst>
              <a:ext uri="{FF2B5EF4-FFF2-40B4-BE49-F238E27FC236}">
                <a16:creationId xmlns:a16="http://schemas.microsoft.com/office/drawing/2014/main" id="{B69CE47A-F0D0-4498-A19D-F2BC0DB51E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479" b="39574"/>
          <a:stretch/>
        </p:blipFill>
        <p:spPr>
          <a:xfrm>
            <a:off x="5074577" y="1077094"/>
            <a:ext cx="3911030" cy="235190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20BC174-1893-4822-BBA9-3A5057E1FA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69" t="34307" r="37501" b="7715"/>
          <a:stretch/>
        </p:blipFill>
        <p:spPr>
          <a:xfrm>
            <a:off x="840609" y="1077094"/>
            <a:ext cx="4117838" cy="578090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6594B13-0554-403F-A153-0818DC274D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26" t="42547" r="54495" b="10000"/>
          <a:stretch/>
        </p:blipFill>
        <p:spPr>
          <a:xfrm>
            <a:off x="5074577" y="3509840"/>
            <a:ext cx="3911030" cy="334816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3B52AFDA-F273-4B07-A250-EADB2DBA8D11}"/>
              </a:ext>
            </a:extLst>
          </p:cNvPr>
          <p:cNvSpPr txBox="1"/>
          <p:nvPr/>
        </p:nvSpPr>
        <p:spPr>
          <a:xfrm>
            <a:off x="9321342" y="2500991"/>
            <a:ext cx="2565858" cy="293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fr-FR" sz="2400" dirty="0" err="1"/>
              <a:t>With</a:t>
            </a:r>
            <a:r>
              <a:rPr lang="fr-FR" sz="2400" dirty="0"/>
              <a:t> </a:t>
            </a:r>
            <a:r>
              <a:rPr lang="fr-FR" sz="2400" dirty="0" err="1"/>
              <a:t>these</a:t>
            </a:r>
            <a:r>
              <a:rPr lang="fr-FR" sz="2400" dirty="0"/>
              <a:t> plots, </a:t>
            </a:r>
            <a:r>
              <a:rPr lang="fr-FR" sz="2400" dirty="0" err="1"/>
              <a:t>we</a:t>
            </a:r>
            <a:r>
              <a:rPr lang="fr-FR" sz="2400" dirty="0"/>
              <a:t> can </a:t>
            </a:r>
            <a:r>
              <a:rPr lang="fr-FR" sz="2400" dirty="0" err="1"/>
              <a:t>say</a:t>
            </a:r>
            <a:r>
              <a:rPr lang="fr-FR" sz="2400" dirty="0"/>
              <a:t> </a:t>
            </a:r>
            <a:r>
              <a:rPr lang="fr-FR" sz="2400" dirty="0" err="1"/>
              <a:t>that</a:t>
            </a:r>
            <a:r>
              <a:rPr lang="fr-FR" sz="2400" dirty="0"/>
              <a:t> </a:t>
            </a:r>
            <a:r>
              <a:rPr lang="fr-FR" sz="2400" dirty="0" err="1"/>
              <a:t>our</a:t>
            </a:r>
            <a:r>
              <a:rPr lang="fr-FR" sz="2400" dirty="0"/>
              <a:t> </a:t>
            </a:r>
            <a:r>
              <a:rPr lang="fr-FR" sz="2400" dirty="0" err="1"/>
              <a:t>assumptions</a:t>
            </a:r>
            <a:r>
              <a:rPr lang="fr-FR" sz="2400" dirty="0"/>
              <a:t> </a:t>
            </a:r>
            <a:r>
              <a:rPr lang="fr-FR" sz="2400" dirty="0" err="1"/>
              <a:t>were</a:t>
            </a:r>
            <a:r>
              <a:rPr lang="fr-FR" sz="2400" dirty="0"/>
              <a:t> correct </a:t>
            </a:r>
          </a:p>
        </p:txBody>
      </p:sp>
    </p:spTree>
    <p:extLst>
      <p:ext uri="{BB962C8B-B14F-4D97-AF65-F5344CB8AC3E}">
        <p14:creationId xmlns:p14="http://schemas.microsoft.com/office/powerpoint/2010/main" val="482356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3630"/>
            <a:ext cx="9601200" cy="740465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let’s</a:t>
            </a:r>
            <a:r>
              <a:rPr lang="fr-FR" dirty="0"/>
              <a:t> compare the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</a:t>
            </a:r>
          </a:p>
        </p:txBody>
      </p:sp>
      <p:graphicFrame>
        <p:nvGraphicFramePr>
          <p:cNvPr id="7" name="Espace réservé du contenu 2" descr="Espace réservé du graphique de l’icône SmartArt">
            <a:extLst>
              <a:ext uri="{FF2B5EF4-FFF2-40B4-BE49-F238E27FC236}">
                <a16:creationId xmlns:a16="http://schemas.microsoft.com/office/drawing/2014/main" id="{FCCAB5DC-D877-48A9-8110-D56E41FBA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089952"/>
              </p:ext>
            </p:extLst>
          </p:nvPr>
        </p:nvGraphicFramePr>
        <p:xfrm>
          <a:off x="1371600" y="1053547"/>
          <a:ext cx="9601200" cy="4919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7431EF15-5317-4CD7-AB6D-F35B25164F96}"/>
              </a:ext>
            </a:extLst>
          </p:cNvPr>
          <p:cNvSpPr txBox="1"/>
          <p:nvPr/>
        </p:nvSpPr>
        <p:spPr>
          <a:xfrm>
            <a:off x="1295400" y="6062869"/>
            <a:ext cx="9925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These</a:t>
            </a:r>
            <a:r>
              <a:rPr lang="fr-FR" dirty="0"/>
              <a:t> percentage are </a:t>
            </a:r>
            <a:r>
              <a:rPr lang="fr-FR" dirty="0" err="1"/>
              <a:t>obtained</a:t>
            </a:r>
            <a:r>
              <a:rPr lang="fr-FR" dirty="0"/>
              <a:t> by </a:t>
            </a:r>
            <a:r>
              <a:rPr lang="fr-FR" dirty="0" err="1"/>
              <a:t>taking</a:t>
            </a:r>
            <a:r>
              <a:rPr lang="fr-FR" dirty="0"/>
              <a:t> the </a:t>
            </a:r>
            <a:r>
              <a:rPr lang="fr-FR" dirty="0" err="1"/>
              <a:t>mean</a:t>
            </a:r>
            <a:r>
              <a:rPr lang="fr-FR" dirty="0"/>
              <a:t> of all the percentage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cross validation </a:t>
            </a:r>
            <a:r>
              <a:rPr lang="fr-FR" dirty="0" err="1"/>
              <a:t>methods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320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2498410-64A8-4820-A1FC-7C909362F5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6" t="47971" r="7473" b="25218"/>
          <a:stretch/>
        </p:blipFill>
        <p:spPr>
          <a:xfrm>
            <a:off x="882968" y="4532244"/>
            <a:ext cx="11118575" cy="212713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67EB35D-17C4-447A-BF4E-67D08979A2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37391" r="36902" b="17391"/>
          <a:stretch/>
        </p:blipFill>
        <p:spPr>
          <a:xfrm>
            <a:off x="882968" y="680828"/>
            <a:ext cx="5865702" cy="328985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9592957-2922-4BC5-BE72-CC2272F238E3}"/>
              </a:ext>
            </a:extLst>
          </p:cNvPr>
          <p:cNvSpPr txBox="1"/>
          <p:nvPr/>
        </p:nvSpPr>
        <p:spPr>
          <a:xfrm>
            <a:off x="7384774" y="844826"/>
            <a:ext cx="4035287" cy="2805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000" dirty="0" err="1"/>
              <a:t>We</a:t>
            </a:r>
            <a:r>
              <a:rPr lang="fr-FR" sz="2000" dirty="0"/>
              <a:t> can </a:t>
            </a:r>
            <a:r>
              <a:rPr lang="fr-FR" sz="2000" dirty="0" err="1"/>
              <a:t>see</a:t>
            </a:r>
            <a:r>
              <a:rPr lang="fr-FR" sz="2000" dirty="0"/>
              <a:t> </a:t>
            </a:r>
            <a:r>
              <a:rPr lang="fr-FR" sz="2000" dirty="0" err="1"/>
              <a:t>that</a:t>
            </a:r>
            <a:r>
              <a:rPr lang="fr-FR" sz="2000" dirty="0"/>
              <a:t> </a:t>
            </a:r>
            <a:r>
              <a:rPr lang="fr-FR" sz="2000" dirty="0" err="1"/>
              <a:t>our</a:t>
            </a:r>
            <a:r>
              <a:rPr lang="fr-FR" sz="2000" dirty="0"/>
              <a:t> best model </a:t>
            </a:r>
            <a:r>
              <a:rPr lang="fr-FR" sz="2000" dirty="0" err="1"/>
              <a:t>is</a:t>
            </a:r>
            <a:r>
              <a:rPr lang="fr-FR" sz="2000" dirty="0"/>
              <a:t> the </a:t>
            </a:r>
            <a:r>
              <a:rPr lang="fr-FR" sz="2000" dirty="0" err="1"/>
              <a:t>deep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 model. </a:t>
            </a:r>
          </a:p>
          <a:p>
            <a:pPr>
              <a:lnSpc>
                <a:spcPct val="150000"/>
              </a:lnSpc>
            </a:pPr>
            <a:r>
              <a:rPr lang="fr-FR" sz="2000" dirty="0" err="1"/>
              <a:t>Between</a:t>
            </a:r>
            <a:r>
              <a:rPr lang="fr-FR" sz="2000" dirty="0"/>
              <a:t> the </a:t>
            </a:r>
            <a:r>
              <a:rPr lang="fr-FR" sz="2000" dirty="0" err="1"/>
              <a:t>other</a:t>
            </a:r>
            <a:r>
              <a:rPr lang="fr-FR" sz="2000" dirty="0"/>
              <a:t> </a:t>
            </a:r>
            <a:r>
              <a:rPr lang="fr-FR" sz="2000" dirty="0" err="1"/>
              <a:t>models</a:t>
            </a:r>
            <a:r>
              <a:rPr lang="fr-FR" sz="2000" dirty="0"/>
              <a:t>, the </a:t>
            </a:r>
            <a:r>
              <a:rPr lang="fr-FR" sz="2000" dirty="0" err="1"/>
              <a:t>two</a:t>
            </a:r>
            <a:r>
              <a:rPr lang="fr-FR" sz="2000" dirty="0"/>
              <a:t> best </a:t>
            </a:r>
            <a:r>
              <a:rPr lang="fr-FR" sz="2000" dirty="0" err="1"/>
              <a:t>models</a:t>
            </a:r>
            <a:r>
              <a:rPr lang="fr-FR" sz="2000" dirty="0"/>
              <a:t> are the Ada Boos Classifier (a </a:t>
            </a:r>
            <a:r>
              <a:rPr lang="fr-FR" sz="2000" dirty="0" err="1"/>
              <a:t>tree</a:t>
            </a:r>
            <a:r>
              <a:rPr lang="fr-FR" sz="2000" dirty="0"/>
              <a:t>) and the </a:t>
            </a:r>
            <a:r>
              <a:rPr lang="fr-FR" sz="2000" dirty="0" err="1"/>
              <a:t>Quadratic</a:t>
            </a:r>
            <a:r>
              <a:rPr lang="fr-FR" sz="2000" dirty="0"/>
              <a:t> Discriminant </a:t>
            </a:r>
            <a:r>
              <a:rPr lang="fr-FR" sz="2000" dirty="0" err="1"/>
              <a:t>Analysis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319629279"/>
      </p:ext>
    </p:extLst>
  </p:cSld>
  <p:clrMapOvr>
    <a:masterClrMapping/>
  </p:clrMapOvr>
</p:sld>
</file>

<file path=ppt/theme/theme1.xml><?xml version="1.0" encoding="utf-8"?>
<a:theme xmlns:a="http://schemas.openxmlformats.org/drawingml/2006/main" name="Rogne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20_TF34357615.potx" id="{CE8D3FD0-B6B2-46D1-A798-44428C4A86B6}" vid="{2C857BE5-9AB4-46EA-819B-98EE63B4608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Rognage</Template>
  <TotalTime>123</TotalTime>
  <Words>435</Words>
  <Application>Microsoft Office PowerPoint</Application>
  <PresentationFormat>Grand écran</PresentationFormat>
  <Paragraphs>59</Paragraphs>
  <Slides>8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Franklin Gothic Book</vt:lpstr>
      <vt:lpstr>Rogner</vt:lpstr>
      <vt:lpstr>Project Python </vt:lpstr>
      <vt:lpstr>Understanding of the data </vt:lpstr>
      <vt:lpstr>The goal of this project </vt:lpstr>
      <vt:lpstr>Stages of the Project </vt:lpstr>
      <vt:lpstr>Our first impressions about the data</vt:lpstr>
      <vt:lpstr>Let’s check at some of our plots </vt:lpstr>
      <vt:lpstr>Now let’s compare the different models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Python </dc:title>
  <dc:creator>maxime boutin-fernandez</dc:creator>
  <cp:lastModifiedBy>maxime boutin-fernandez</cp:lastModifiedBy>
  <cp:revision>1</cp:revision>
  <dcterms:created xsi:type="dcterms:W3CDTF">2021-12-26T14:41:18Z</dcterms:created>
  <dcterms:modified xsi:type="dcterms:W3CDTF">2021-12-26T16:44:36Z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